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29"/>
  </p:notesMasterIdLst>
  <p:sldIdLst>
    <p:sldId id="318" r:id="rId5"/>
    <p:sldId id="322" r:id="rId6"/>
    <p:sldId id="372" r:id="rId7"/>
    <p:sldId id="373" r:id="rId8"/>
    <p:sldId id="377" r:id="rId9"/>
    <p:sldId id="315" r:id="rId10"/>
    <p:sldId id="368" r:id="rId11"/>
    <p:sldId id="370" r:id="rId12"/>
    <p:sldId id="371" r:id="rId13"/>
    <p:sldId id="369" r:id="rId14"/>
    <p:sldId id="325" r:id="rId15"/>
    <p:sldId id="328" r:id="rId16"/>
    <p:sldId id="367" r:id="rId17"/>
    <p:sldId id="360" r:id="rId18"/>
    <p:sldId id="361" r:id="rId19"/>
    <p:sldId id="362" r:id="rId20"/>
    <p:sldId id="365" r:id="rId21"/>
    <p:sldId id="354" r:id="rId22"/>
    <p:sldId id="366" r:id="rId23"/>
    <p:sldId id="363" r:id="rId24"/>
    <p:sldId id="364" r:id="rId25"/>
    <p:sldId id="375" r:id="rId26"/>
    <p:sldId id="378" r:id="rId27"/>
    <p:sldId id="3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D8199E-79E6-4C90-8726-B12D30591AF7}">
          <p14:sldIdLst>
            <p14:sldId id="318"/>
            <p14:sldId id="322"/>
            <p14:sldId id="372"/>
            <p14:sldId id="373"/>
            <p14:sldId id="377"/>
            <p14:sldId id="315"/>
            <p14:sldId id="368"/>
            <p14:sldId id="370"/>
            <p14:sldId id="371"/>
            <p14:sldId id="369"/>
            <p14:sldId id="325"/>
            <p14:sldId id="328"/>
            <p14:sldId id="367"/>
            <p14:sldId id="360"/>
            <p14:sldId id="361"/>
            <p14:sldId id="362"/>
            <p14:sldId id="365"/>
          </p14:sldIdLst>
        </p14:section>
        <p14:section name="Untitled Section" id="{9F1A9210-7882-4EDC-B6DA-0D5F63CBE088}">
          <p14:sldIdLst>
            <p14:sldId id="354"/>
            <p14:sldId id="366"/>
            <p14:sldId id="363"/>
            <p14:sldId id="364"/>
            <p14:sldId id="375"/>
            <p14:sldId id="378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A76A5-B350-4301-B62E-F6C09862E392}" v="132" dt="2022-09-11T08:00:36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0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, Gil (Mobileye)" userId="f0265839-0df2-4f51-9b07-e29255fd875e" providerId="ADAL" clId="{BA74C98C-020C-48BF-B367-19DC621C7F70}"/>
    <pc:docChg chg="custSel modSld">
      <pc:chgData name="Tal, Gil (Mobileye)" userId="f0265839-0df2-4f51-9b07-e29255fd875e" providerId="ADAL" clId="{BA74C98C-020C-48BF-B367-19DC621C7F70}" dt="2020-10-22T12:28:49.165" v="66" actId="1076"/>
      <pc:docMkLst>
        <pc:docMk/>
      </pc:docMkLst>
      <pc:sldChg chg="modSp">
        <pc:chgData name="Tal, Gil (Mobileye)" userId="f0265839-0df2-4f51-9b07-e29255fd875e" providerId="ADAL" clId="{BA74C98C-020C-48BF-B367-19DC621C7F70}" dt="2020-10-20T09:16:31.460" v="48" actId="20577"/>
        <pc:sldMkLst>
          <pc:docMk/>
          <pc:sldMk cId="734989630" sldId="328"/>
        </pc:sldMkLst>
        <pc:spChg chg="mod">
          <ac:chgData name="Tal, Gil (Mobileye)" userId="f0265839-0df2-4f51-9b07-e29255fd875e" providerId="ADAL" clId="{BA74C98C-020C-48BF-B367-19DC621C7F70}" dt="2020-10-20T09:16:31.460" v="48" actId="20577"/>
          <ac:spMkLst>
            <pc:docMk/>
            <pc:sldMk cId="734989630" sldId="328"/>
            <ac:spMk id="10" creationId="{78ADF535-05CB-499E-B2BF-2F6DFD32F43A}"/>
          </ac:spMkLst>
        </pc:spChg>
      </pc:sldChg>
      <pc:sldChg chg="modSp">
        <pc:chgData name="Tal, Gil (Mobileye)" userId="f0265839-0df2-4f51-9b07-e29255fd875e" providerId="ADAL" clId="{BA74C98C-020C-48BF-B367-19DC621C7F70}" dt="2020-10-22T12:28:49.165" v="66" actId="1076"/>
        <pc:sldMkLst>
          <pc:docMk/>
          <pc:sldMk cId="2945438984" sldId="354"/>
        </pc:sldMkLst>
        <pc:spChg chg="mod">
          <ac:chgData name="Tal, Gil (Mobileye)" userId="f0265839-0df2-4f51-9b07-e29255fd875e" providerId="ADAL" clId="{BA74C98C-020C-48BF-B367-19DC621C7F70}" dt="2020-10-22T12:28:49.165" v="66" actId="1076"/>
          <ac:spMkLst>
            <pc:docMk/>
            <pc:sldMk cId="2945438984" sldId="354"/>
            <ac:spMk id="4" creationId="{F1C22993-4378-4C90-89EA-4EB0827D44C9}"/>
          </ac:spMkLst>
        </pc:spChg>
      </pc:sldChg>
      <pc:sldChg chg="modSp">
        <pc:chgData name="Tal, Gil (Mobileye)" userId="f0265839-0df2-4f51-9b07-e29255fd875e" providerId="ADAL" clId="{BA74C98C-020C-48BF-B367-19DC621C7F70}" dt="2020-10-20T09:14:36.137" v="36" actId="20577"/>
        <pc:sldMkLst>
          <pc:docMk/>
          <pc:sldMk cId="874480729" sldId="356"/>
        </pc:sldMkLst>
        <pc:spChg chg="mod">
          <ac:chgData name="Tal, Gil (Mobileye)" userId="f0265839-0df2-4f51-9b07-e29255fd875e" providerId="ADAL" clId="{BA74C98C-020C-48BF-B367-19DC621C7F70}" dt="2020-10-20T09:14:36.137" v="36" actId="20577"/>
          <ac:spMkLst>
            <pc:docMk/>
            <pc:sldMk cId="874480729" sldId="356"/>
            <ac:spMk id="4" creationId="{2E399BFE-5D25-489F-8E15-5570F7406D70}"/>
          </ac:spMkLst>
        </pc:spChg>
      </pc:sldChg>
      <pc:sldChg chg="modSp">
        <pc:chgData name="Tal, Gil (Mobileye)" userId="f0265839-0df2-4f51-9b07-e29255fd875e" providerId="ADAL" clId="{BA74C98C-020C-48BF-B367-19DC621C7F70}" dt="2020-10-19T14:06:13.676" v="1" actId="1076"/>
        <pc:sldMkLst>
          <pc:docMk/>
          <pc:sldMk cId="103235392" sldId="360"/>
        </pc:sldMkLst>
        <pc:picChg chg="mod">
          <ac:chgData name="Tal, Gil (Mobileye)" userId="f0265839-0df2-4f51-9b07-e29255fd875e" providerId="ADAL" clId="{BA74C98C-020C-48BF-B367-19DC621C7F70}" dt="2020-10-19T14:06:09.716" v="0" actId="1076"/>
          <ac:picMkLst>
            <pc:docMk/>
            <pc:sldMk cId="103235392" sldId="360"/>
            <ac:picMk id="6" creationId="{745FA529-FEE3-44AE-8433-6D3049734347}"/>
          </ac:picMkLst>
        </pc:picChg>
        <pc:picChg chg="mod">
          <ac:chgData name="Tal, Gil (Mobileye)" userId="f0265839-0df2-4f51-9b07-e29255fd875e" providerId="ADAL" clId="{BA74C98C-020C-48BF-B367-19DC621C7F70}" dt="2020-10-19T14:06:13.676" v="1" actId="1076"/>
          <ac:picMkLst>
            <pc:docMk/>
            <pc:sldMk cId="103235392" sldId="360"/>
            <ac:picMk id="7" creationId="{A7DE01F4-115D-4843-A955-E896AE5EFF22}"/>
          </ac:picMkLst>
        </pc:picChg>
      </pc:sldChg>
      <pc:sldChg chg="modSp">
        <pc:chgData name="Tal, Gil (Mobileye)" userId="f0265839-0df2-4f51-9b07-e29255fd875e" providerId="ADAL" clId="{BA74C98C-020C-48BF-B367-19DC621C7F70}" dt="2020-10-19T14:07:03.783" v="4" actId="1076"/>
        <pc:sldMkLst>
          <pc:docMk/>
          <pc:sldMk cId="3679162213" sldId="363"/>
        </pc:sldMkLst>
        <pc:picChg chg="mod">
          <ac:chgData name="Tal, Gil (Mobileye)" userId="f0265839-0df2-4f51-9b07-e29255fd875e" providerId="ADAL" clId="{BA74C98C-020C-48BF-B367-19DC621C7F70}" dt="2020-10-19T14:07:03.783" v="4" actId="1076"/>
          <ac:picMkLst>
            <pc:docMk/>
            <pc:sldMk cId="3679162213" sldId="363"/>
            <ac:picMk id="7170" creationId="{AD952396-85C3-40CE-9651-721C3E4CCD1E}"/>
          </ac:picMkLst>
        </pc:picChg>
        <pc:picChg chg="mod">
          <ac:chgData name="Tal, Gil (Mobileye)" userId="f0265839-0df2-4f51-9b07-e29255fd875e" providerId="ADAL" clId="{BA74C98C-020C-48BF-B367-19DC621C7F70}" dt="2020-10-19T14:06:58.619" v="2" actId="1076"/>
          <ac:picMkLst>
            <pc:docMk/>
            <pc:sldMk cId="3679162213" sldId="363"/>
            <ac:picMk id="7172" creationId="{83FFDC7E-8767-404E-AADB-4255A7F1F133}"/>
          </ac:picMkLst>
        </pc:picChg>
        <pc:picChg chg="mod">
          <ac:chgData name="Tal, Gil (Mobileye)" userId="f0265839-0df2-4f51-9b07-e29255fd875e" providerId="ADAL" clId="{BA74C98C-020C-48BF-B367-19DC621C7F70}" dt="2020-10-19T14:07:01.342" v="3" actId="1076"/>
          <ac:picMkLst>
            <pc:docMk/>
            <pc:sldMk cId="3679162213" sldId="363"/>
            <ac:picMk id="7174" creationId="{E40980ED-41F7-4B7E-B87E-C6A4B4F89D30}"/>
          </ac:picMkLst>
        </pc:picChg>
      </pc:sldChg>
      <pc:sldChg chg="modSp">
        <pc:chgData name="Tal, Gil (Mobileye)" userId="f0265839-0df2-4f51-9b07-e29255fd875e" providerId="ADAL" clId="{BA74C98C-020C-48BF-B367-19DC621C7F70}" dt="2020-10-19T14:08:22.968" v="7" actId="6549"/>
        <pc:sldMkLst>
          <pc:docMk/>
          <pc:sldMk cId="744760077" sldId="364"/>
        </pc:sldMkLst>
        <pc:spChg chg="mod">
          <ac:chgData name="Tal, Gil (Mobileye)" userId="f0265839-0df2-4f51-9b07-e29255fd875e" providerId="ADAL" clId="{BA74C98C-020C-48BF-B367-19DC621C7F70}" dt="2020-10-19T14:08:22.968" v="7" actId="6549"/>
          <ac:spMkLst>
            <pc:docMk/>
            <pc:sldMk cId="744760077" sldId="364"/>
            <ac:spMk id="3" creationId="{771A752A-C27D-476C-A1B8-ED688CA59642}"/>
          </ac:spMkLst>
        </pc:spChg>
      </pc:sldChg>
    </pc:docChg>
  </pc:docChgLst>
  <pc:docChgLst>
    <pc:chgData name="Tal, Gil (Mobileye)" userId="f0265839-0df2-4f51-9b07-e29255fd875e" providerId="ADAL" clId="{018A76A5-B350-4301-B62E-F6C09862E392}"/>
    <pc:docChg chg="undo custSel addSld delSld modSld modSection">
      <pc:chgData name="Tal, Gil (Mobileye)" userId="f0265839-0df2-4f51-9b07-e29255fd875e" providerId="ADAL" clId="{018A76A5-B350-4301-B62E-F6C09862E392}" dt="2022-09-11T08:02:16.348" v="1013" actId="26606"/>
      <pc:docMkLst>
        <pc:docMk/>
      </pc:docMkLst>
      <pc:sldChg chg="addSp delSp modSp mod">
        <pc:chgData name="Tal, Gil (Mobileye)" userId="f0265839-0df2-4f51-9b07-e29255fd875e" providerId="ADAL" clId="{018A76A5-B350-4301-B62E-F6C09862E392}" dt="2022-09-11T07:28:29.311" v="854" actId="26606"/>
        <pc:sldMkLst>
          <pc:docMk/>
          <pc:sldMk cId="2958189879" sldId="315"/>
        </pc:sldMkLst>
        <pc:spChg chg="mod ord">
          <ac:chgData name="Tal, Gil (Mobileye)" userId="f0265839-0df2-4f51-9b07-e29255fd875e" providerId="ADAL" clId="{018A76A5-B350-4301-B62E-F6C09862E392}" dt="2022-09-07T12:02:14.869" v="50" actId="26606"/>
          <ac:spMkLst>
            <pc:docMk/>
            <pc:sldMk cId="2958189879" sldId="315"/>
            <ac:spMk id="2" creationId="{E934EB1A-2475-5B44-BD4D-BDC457630A0B}"/>
          </ac:spMkLst>
        </pc:spChg>
        <pc:spChg chg="mod ord">
          <ac:chgData name="Tal, Gil (Mobileye)" userId="f0265839-0df2-4f51-9b07-e29255fd875e" providerId="ADAL" clId="{018A76A5-B350-4301-B62E-F6C09862E392}" dt="2022-09-07T12:02:14.869" v="50" actId="26606"/>
          <ac:spMkLst>
            <pc:docMk/>
            <pc:sldMk cId="2958189879" sldId="315"/>
            <ac:spMk id="3" creationId="{6E3C6D0A-8B55-9345-B774-BED156D93DEB}"/>
          </ac:spMkLst>
        </pc:spChg>
        <pc:picChg chg="mo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5" creationId="{88F5DD2D-CF20-4425-A90F-138D8C16ABBE}"/>
          </ac:picMkLst>
        </pc:picChg>
        <pc:picChg chg="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6" creationId="{C0D1ECE0-2F30-490F-B98C-A44D40650F38}"/>
          </ac:picMkLst>
        </pc:picChg>
        <pc:picChg chg="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7" creationId="{85ACE235-64A0-49F6-90D9-79862A6E825A}"/>
          </ac:picMkLst>
        </pc:picChg>
        <pc:picChg chg="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8" creationId="{FBE7A019-170E-4D96-B833-170688849973}"/>
          </ac:picMkLst>
        </pc:picChg>
        <pc:picChg chg="del">
          <ac:chgData name="Tal, Gil (Mobileye)" userId="f0265839-0df2-4f51-9b07-e29255fd875e" providerId="ADAL" clId="{018A76A5-B350-4301-B62E-F6C09862E392}" dt="2022-09-07T11:15:48.792" v="35" actId="478"/>
          <ac:picMkLst>
            <pc:docMk/>
            <pc:sldMk cId="2958189879" sldId="315"/>
            <ac:picMk id="9" creationId="{59347737-F2A2-415E-B43E-E8859473C461}"/>
          </ac:picMkLst>
        </pc:picChg>
        <pc:picChg chg="add mo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10" creationId="{2880C0EF-ED98-48E9-89D4-CC542DB554F4}"/>
          </ac:picMkLst>
        </pc:picChg>
        <pc:picChg chg="add 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12" creationId="{C0440FAE-DD45-4E27-B8E7-667585EDE84F}"/>
          </ac:picMkLst>
        </pc:picChg>
        <pc:picChg chg="mo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4098" creationId="{FC4E3549-1D70-4C4B-A035-5A763C55EB9C}"/>
          </ac:picMkLst>
        </pc:picChg>
      </pc:sldChg>
      <pc:sldChg chg="addSp delSp modSp mod modClrScheme chgLayout">
        <pc:chgData name="Tal, Gil (Mobileye)" userId="f0265839-0df2-4f51-9b07-e29255fd875e" providerId="ADAL" clId="{018A76A5-B350-4301-B62E-F6C09862E392}" dt="2022-09-11T07:25:34.987" v="779" actId="478"/>
        <pc:sldMkLst>
          <pc:docMk/>
          <pc:sldMk cId="3588276233" sldId="318"/>
        </pc:sldMkLst>
        <pc:spChg chg="mod">
          <ac:chgData name="Tal, Gil (Mobileye)" userId="f0265839-0df2-4f51-9b07-e29255fd875e" providerId="ADAL" clId="{018A76A5-B350-4301-B62E-F6C09862E392}" dt="2022-09-11T07:22:36.420" v="765" actId="26606"/>
          <ac:spMkLst>
            <pc:docMk/>
            <pc:sldMk cId="3588276233" sldId="318"/>
            <ac:spMk id="2" creationId="{D75FAF33-66AC-4A4D-911B-84C4FCD6BBF0}"/>
          </ac:spMkLst>
        </pc:spChg>
        <pc:spChg chg="add del mod">
          <ac:chgData name="Tal, Gil (Mobileye)" userId="f0265839-0df2-4f51-9b07-e29255fd875e" providerId="ADAL" clId="{018A76A5-B350-4301-B62E-F6C09862E392}" dt="2022-09-11T07:25:30.563" v="778" actId="20577"/>
          <ac:spMkLst>
            <pc:docMk/>
            <pc:sldMk cId="3588276233" sldId="318"/>
            <ac:spMk id="3" creationId="{00984B77-B6A3-E84D-97B0-DCAFA66C43EC}"/>
          </ac:spMkLst>
        </pc:spChg>
        <pc:spChg chg="add del mod">
          <ac:chgData name="Tal, Gil (Mobileye)" userId="f0265839-0df2-4f51-9b07-e29255fd875e" providerId="ADAL" clId="{018A76A5-B350-4301-B62E-F6C09862E392}" dt="2022-09-11T07:25:03.904" v="774" actId="478"/>
          <ac:spMkLst>
            <pc:docMk/>
            <pc:sldMk cId="3588276233" sldId="318"/>
            <ac:spMk id="6" creationId="{041F1ABD-9A15-406B-A833-B64D60A25DD0}"/>
          </ac:spMkLst>
        </pc:spChg>
        <pc:picChg chg="add del">
          <ac:chgData name="Tal, Gil (Mobileye)" userId="f0265839-0df2-4f51-9b07-e29255fd875e" providerId="ADAL" clId="{018A76A5-B350-4301-B62E-F6C09862E392}" dt="2022-09-11T07:25:02.264" v="773" actId="478"/>
          <ac:picMkLst>
            <pc:docMk/>
            <pc:sldMk cId="3588276233" sldId="318"/>
            <ac:picMk id="5" creationId="{A6B3D4F3-6953-E90F-D708-D023CD6EFABA}"/>
          </ac:picMkLst>
        </pc:picChg>
        <pc:picChg chg="add del mod">
          <ac:chgData name="Tal, Gil (Mobileye)" userId="f0265839-0df2-4f51-9b07-e29255fd875e" providerId="ADAL" clId="{018A76A5-B350-4301-B62E-F6C09862E392}" dt="2022-09-11T07:25:34.987" v="779" actId="478"/>
          <ac:picMkLst>
            <pc:docMk/>
            <pc:sldMk cId="3588276233" sldId="318"/>
            <ac:picMk id="1026" creationId="{C7641C38-AB7B-4280-BBC5-E916458DA568}"/>
          </ac:picMkLst>
        </pc:picChg>
      </pc:sldChg>
      <pc:sldChg chg="addSp delSp modSp mod modClrScheme chgLayout">
        <pc:chgData name="Tal, Gil (Mobileye)" userId="f0265839-0df2-4f51-9b07-e29255fd875e" providerId="ADAL" clId="{018A76A5-B350-4301-B62E-F6C09862E392}" dt="2022-09-11T07:28:09.850" v="853" actId="1076"/>
        <pc:sldMkLst>
          <pc:docMk/>
          <pc:sldMk cId="229163006" sldId="322"/>
        </pc:sldMkLst>
        <pc:spChg chg="mod ord">
          <ac:chgData name="Tal, Gil (Mobileye)" userId="f0265839-0df2-4f51-9b07-e29255fd875e" providerId="ADAL" clId="{018A76A5-B350-4301-B62E-F6C09862E392}" dt="2022-09-11T07:26:32.105" v="786" actId="26606"/>
          <ac:spMkLst>
            <pc:docMk/>
            <pc:sldMk cId="229163006" sldId="322"/>
            <ac:spMk id="2" creationId="{00000000-0000-0000-0000-000000000000}"/>
          </ac:spMkLst>
        </pc:spChg>
        <pc:spChg chg="mod">
          <ac:chgData name="Tal, Gil (Mobileye)" userId="f0265839-0df2-4f51-9b07-e29255fd875e" providerId="ADAL" clId="{018A76A5-B350-4301-B62E-F6C09862E392}" dt="2022-09-11T07:26:32.105" v="786" actId="26606"/>
          <ac:spMkLst>
            <pc:docMk/>
            <pc:sldMk cId="229163006" sldId="322"/>
            <ac:spMk id="3" creationId="{00000000-0000-0000-0000-000000000000}"/>
          </ac:spMkLst>
        </pc:spChg>
        <pc:spChg chg="add del">
          <ac:chgData name="Tal, Gil (Mobileye)" userId="f0265839-0df2-4f51-9b07-e29255fd875e" providerId="ADAL" clId="{018A76A5-B350-4301-B62E-F6C09862E392}" dt="2022-09-11T07:26:32.105" v="786" actId="26606"/>
          <ac:spMkLst>
            <pc:docMk/>
            <pc:sldMk cId="229163006" sldId="322"/>
            <ac:spMk id="4" creationId="{00000000-0000-0000-0000-000000000000}"/>
          </ac:spMkLst>
        </pc:spChg>
        <pc:spChg chg="add del mod">
          <ac:chgData name="Tal, Gil (Mobileye)" userId="f0265839-0df2-4f51-9b07-e29255fd875e" providerId="ADAL" clId="{018A76A5-B350-4301-B62E-F6C09862E392}" dt="2022-09-11T07:26:25.388" v="783" actId="26606"/>
          <ac:spMkLst>
            <pc:docMk/>
            <pc:sldMk cId="229163006" sldId="322"/>
            <ac:spMk id="10" creationId="{DA1063D4-7D91-56EA-348E-33D4C983C21B}"/>
          </ac:spMkLst>
        </pc:spChg>
        <pc:spChg chg="add del mod">
          <ac:chgData name="Tal, Gil (Mobileye)" userId="f0265839-0df2-4f51-9b07-e29255fd875e" providerId="ADAL" clId="{018A76A5-B350-4301-B62E-F6C09862E392}" dt="2022-09-11T07:26:32.049" v="785" actId="26606"/>
          <ac:spMkLst>
            <pc:docMk/>
            <pc:sldMk cId="229163006" sldId="322"/>
            <ac:spMk id="12" creationId="{B0C1FF15-8148-6E8E-E0F9-822DAB485FE5}"/>
          </ac:spMkLst>
        </pc:spChg>
        <pc:graphicFrameChg chg="add del mod">
          <ac:chgData name="Tal, Gil (Mobileye)" userId="f0265839-0df2-4f51-9b07-e29255fd875e" providerId="ADAL" clId="{018A76A5-B350-4301-B62E-F6C09862E392}" dt="2022-09-11T07:26:12.064" v="781" actId="26606"/>
          <ac:graphicFrameMkLst>
            <pc:docMk/>
            <pc:sldMk cId="229163006" sldId="322"/>
            <ac:graphicFrameMk id="6" creationId="{70E8A0BD-69CE-7DBA-9946-F3B420A5BEDD}"/>
          </ac:graphicFrameMkLst>
        </pc:graphicFrameChg>
        <pc:graphicFrameChg chg="add del mod">
          <ac:chgData name="Tal, Gil (Mobileye)" userId="f0265839-0df2-4f51-9b07-e29255fd875e" providerId="ADAL" clId="{018A76A5-B350-4301-B62E-F6C09862E392}" dt="2022-09-11T07:26:25.388" v="783" actId="26606"/>
          <ac:graphicFrameMkLst>
            <pc:docMk/>
            <pc:sldMk cId="229163006" sldId="322"/>
            <ac:graphicFrameMk id="8" creationId="{1DA377C5-D07A-DB5A-48A0-0D161D96FC7A}"/>
          </ac:graphicFrameMkLst>
        </pc:graphicFrameChg>
        <pc:graphicFrameChg chg="add del mod">
          <ac:chgData name="Tal, Gil (Mobileye)" userId="f0265839-0df2-4f51-9b07-e29255fd875e" providerId="ADAL" clId="{018A76A5-B350-4301-B62E-F6C09862E392}" dt="2022-09-11T07:26:32.049" v="785" actId="26606"/>
          <ac:graphicFrameMkLst>
            <pc:docMk/>
            <pc:sldMk cId="229163006" sldId="322"/>
            <ac:graphicFrameMk id="13" creationId="{D3429879-A600-CEA9-38B5-7C479EC3D209}"/>
          </ac:graphicFrameMkLst>
        </pc:graphicFrameChg>
        <pc:graphicFrameChg chg="add mod">
          <ac:chgData name="Tal, Gil (Mobileye)" userId="f0265839-0df2-4f51-9b07-e29255fd875e" providerId="ADAL" clId="{018A76A5-B350-4301-B62E-F6C09862E392}" dt="2022-09-11T07:28:09.850" v="853" actId="1076"/>
          <ac:graphicFrameMkLst>
            <pc:docMk/>
            <pc:sldMk cId="229163006" sldId="322"/>
            <ac:graphicFrameMk id="15" creationId="{8A56A876-AAEB-2D6A-051A-6C9E43A310A6}"/>
          </ac:graphicFrameMkLst>
        </pc:graphicFrameChg>
      </pc:sldChg>
      <pc:sldChg chg="addSp delSp modSp mod modClrScheme chgLayout">
        <pc:chgData name="Tal, Gil (Mobileye)" userId="f0265839-0df2-4f51-9b07-e29255fd875e" providerId="ADAL" clId="{018A76A5-B350-4301-B62E-F6C09862E392}" dt="2022-09-11T07:47:50.981" v="945" actId="1076"/>
        <pc:sldMkLst>
          <pc:docMk/>
          <pc:sldMk cId="2591930586" sldId="325"/>
        </pc:sldMkLst>
        <pc:spChg chg="mod">
          <ac:chgData name="Tal, Gil (Mobileye)" userId="f0265839-0df2-4f51-9b07-e29255fd875e" providerId="ADAL" clId="{018A76A5-B350-4301-B62E-F6C09862E392}" dt="2022-09-11T07:47:16.313" v="942" actId="26606"/>
          <ac:spMkLst>
            <pc:docMk/>
            <pc:sldMk cId="2591930586" sldId="325"/>
            <ac:spMk id="2" creationId="{00000000-0000-0000-0000-000000000000}"/>
          </ac:spMkLst>
        </pc:spChg>
        <pc:spChg chg="mod">
          <ac:chgData name="Tal, Gil (Mobileye)" userId="f0265839-0df2-4f51-9b07-e29255fd875e" providerId="ADAL" clId="{018A76A5-B350-4301-B62E-F6C09862E392}" dt="2022-09-11T07:47:16.313" v="942" actId="26606"/>
          <ac:spMkLst>
            <pc:docMk/>
            <pc:sldMk cId="2591930586" sldId="325"/>
            <ac:spMk id="3" creationId="{00000000-0000-0000-0000-000000000000}"/>
          </ac:spMkLst>
        </pc:spChg>
        <pc:spChg chg="del">
          <ac:chgData name="Tal, Gil (Mobileye)" userId="f0265839-0df2-4f51-9b07-e29255fd875e" providerId="ADAL" clId="{018A76A5-B350-4301-B62E-F6C09862E392}" dt="2022-09-11T07:47:16.313" v="942" actId="26606"/>
          <ac:spMkLst>
            <pc:docMk/>
            <pc:sldMk cId="2591930586" sldId="325"/>
            <ac:spMk id="4" creationId="{00000000-0000-0000-0000-000000000000}"/>
          </ac:spMkLst>
        </pc:spChg>
        <pc:spChg chg="add del mod">
          <ac:chgData name="Tal, Gil (Mobileye)" userId="f0265839-0df2-4f51-9b07-e29255fd875e" providerId="ADAL" clId="{018A76A5-B350-4301-B62E-F6C09862E392}" dt="2022-09-11T07:47:45.381" v="943" actId="478"/>
          <ac:spMkLst>
            <pc:docMk/>
            <pc:sldMk cId="2591930586" sldId="325"/>
            <ac:spMk id="10" creationId="{FCB1CD5B-CFE5-5C0F-7647-B75D561DAF79}"/>
          </ac:spMkLst>
        </pc:spChg>
        <pc:graphicFrameChg chg="add mod">
          <ac:chgData name="Tal, Gil (Mobileye)" userId="f0265839-0df2-4f51-9b07-e29255fd875e" providerId="ADAL" clId="{018A76A5-B350-4301-B62E-F6C09862E392}" dt="2022-09-11T07:47:16.313" v="942" actId="26606"/>
          <ac:graphicFrameMkLst>
            <pc:docMk/>
            <pc:sldMk cId="2591930586" sldId="325"/>
            <ac:graphicFrameMk id="6" creationId="{13579E58-0A26-3E61-E6A8-0848579157C1}"/>
          </ac:graphicFrameMkLst>
        </pc:graphicFrameChg>
        <pc:picChg chg="add mod">
          <ac:chgData name="Tal, Gil (Mobileye)" userId="f0265839-0df2-4f51-9b07-e29255fd875e" providerId="ADAL" clId="{018A76A5-B350-4301-B62E-F6C09862E392}" dt="2022-09-11T07:47:50.981" v="945" actId="1076"/>
          <ac:picMkLst>
            <pc:docMk/>
            <pc:sldMk cId="2591930586" sldId="325"/>
            <ac:picMk id="4098" creationId="{57135226-7899-4ACA-AED5-46AC8083B260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0:02.219" v="969" actId="14100"/>
        <pc:sldMkLst>
          <pc:docMk/>
          <pc:sldMk cId="734989630" sldId="328"/>
        </pc:sldMkLst>
        <pc:spChg chg="mod">
          <ac:chgData name="Tal, Gil (Mobileye)" userId="f0265839-0df2-4f51-9b07-e29255fd875e" providerId="ADAL" clId="{018A76A5-B350-4301-B62E-F6C09862E392}" dt="2022-09-11T07:50:02.219" v="969" actId="14100"/>
          <ac:spMkLst>
            <pc:docMk/>
            <pc:sldMk cId="734989630" sldId="328"/>
            <ac:spMk id="10" creationId="{78ADF535-05CB-499E-B2BF-2F6DFD32F43A}"/>
          </ac:spMkLst>
        </pc:spChg>
        <pc:spChg chg="mod">
          <ac:chgData name="Tal, Gil (Mobileye)" userId="f0265839-0df2-4f51-9b07-e29255fd875e" providerId="ADAL" clId="{018A76A5-B350-4301-B62E-F6C09862E392}" dt="2022-09-07T11:06:25.280" v="34" actId="20577"/>
          <ac:spMkLst>
            <pc:docMk/>
            <pc:sldMk cId="734989630" sldId="328"/>
            <ac:spMk id="13" creationId="{05EE363A-743B-4A73-ACA0-7F794EE3C4D0}"/>
          </ac:spMkLst>
        </pc:spChg>
      </pc:sldChg>
      <pc:sldChg chg="delSp modSp mod">
        <pc:chgData name="Tal, Gil (Mobileye)" userId="f0265839-0df2-4f51-9b07-e29255fd875e" providerId="ADAL" clId="{018A76A5-B350-4301-B62E-F6C09862E392}" dt="2022-09-11T08:01:35.323" v="1012" actId="26606"/>
        <pc:sldMkLst>
          <pc:docMk/>
          <pc:sldMk cId="2945438984" sldId="354"/>
        </pc:sldMkLst>
        <pc:spChg chg="mod ord">
          <ac:chgData name="Tal, Gil (Mobileye)" userId="f0265839-0df2-4f51-9b07-e29255fd875e" providerId="ADAL" clId="{018A76A5-B350-4301-B62E-F6C09862E392}" dt="2022-09-11T08:01:35.323" v="1012" actId="26606"/>
          <ac:spMkLst>
            <pc:docMk/>
            <pc:sldMk cId="2945438984" sldId="354"/>
            <ac:spMk id="2" creationId="{4CBFE5E8-3658-4A03-A46B-F89A23DC0A07}"/>
          </ac:spMkLst>
        </pc:spChg>
        <pc:spChg chg="mod ord">
          <ac:chgData name="Tal, Gil (Mobileye)" userId="f0265839-0df2-4f51-9b07-e29255fd875e" providerId="ADAL" clId="{018A76A5-B350-4301-B62E-F6C09862E392}" dt="2022-09-11T08:01:35.323" v="1012" actId="26606"/>
          <ac:spMkLst>
            <pc:docMk/>
            <pc:sldMk cId="2945438984" sldId="354"/>
            <ac:spMk id="3" creationId="{D73AD3E6-8E43-4A76-9005-A6AD5A3A5B19}"/>
          </ac:spMkLst>
        </pc:spChg>
        <pc:spChg chg="del">
          <ac:chgData name="Tal, Gil (Mobileye)" userId="f0265839-0df2-4f51-9b07-e29255fd875e" providerId="ADAL" clId="{018A76A5-B350-4301-B62E-F6C09862E392}" dt="2022-09-11T08:01:19.134" v="1009" actId="478"/>
          <ac:spMkLst>
            <pc:docMk/>
            <pc:sldMk cId="2945438984" sldId="354"/>
            <ac:spMk id="4" creationId="{F1C22993-4378-4C90-89EA-4EB0827D44C9}"/>
          </ac:spMkLst>
        </pc:spChg>
        <pc:spChg chg="del">
          <ac:chgData name="Tal, Gil (Mobileye)" userId="f0265839-0df2-4f51-9b07-e29255fd875e" providerId="ADAL" clId="{018A76A5-B350-4301-B62E-F6C09862E392}" dt="2022-09-11T08:01:29.149" v="1011" actId="478"/>
          <ac:spMkLst>
            <pc:docMk/>
            <pc:sldMk cId="2945438984" sldId="354"/>
            <ac:spMk id="5" creationId="{852119C9-0788-4E41-A813-D2FBEDC8D520}"/>
          </ac:spMkLst>
        </pc:spChg>
        <pc:spChg chg="del">
          <ac:chgData name="Tal, Gil (Mobileye)" userId="f0265839-0df2-4f51-9b07-e29255fd875e" providerId="ADAL" clId="{018A76A5-B350-4301-B62E-F6C09862E392}" dt="2022-09-11T08:01:15.132" v="1008" actId="21"/>
          <ac:spMkLst>
            <pc:docMk/>
            <pc:sldMk cId="2945438984" sldId="354"/>
            <ac:spMk id="6" creationId="{D886CD4F-708F-424B-85D0-8BD9207DBC85}"/>
          </ac:spMkLst>
        </pc:spChg>
        <pc:spChg chg="del">
          <ac:chgData name="Tal, Gil (Mobileye)" userId="f0265839-0df2-4f51-9b07-e29255fd875e" providerId="ADAL" clId="{018A76A5-B350-4301-B62E-F6C09862E392}" dt="2022-09-11T08:01:26.302" v="1010" actId="478"/>
          <ac:spMkLst>
            <pc:docMk/>
            <pc:sldMk cId="2945438984" sldId="354"/>
            <ac:spMk id="11" creationId="{B74791C8-DE0E-4E53-947E-6460C659E27D}"/>
          </ac:spMkLst>
        </pc:sp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7" creationId="{5AB2CEED-D7B2-4BC2-90A2-BAF57FD5CFF7}"/>
          </ac:picMkLst>
        </pc:pic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8" creationId="{98320E61-25D9-4415-8675-DEDBF1FB42B0}"/>
          </ac:picMkLst>
        </pc:pic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9" creationId="{8D773CCB-EA42-4DBE-8AA1-278A06C92255}"/>
          </ac:picMkLst>
        </pc:pic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10" creationId="{D7EA5A8F-7288-4241-BF6F-F37D61A5CBE0}"/>
          </ac:picMkLst>
        </pc:picChg>
      </pc:sldChg>
      <pc:sldChg chg="addSp modSp del mod">
        <pc:chgData name="Tal, Gil (Mobileye)" userId="f0265839-0df2-4f51-9b07-e29255fd875e" providerId="ADAL" clId="{018A76A5-B350-4301-B62E-F6C09862E392}" dt="2022-09-11T07:43:51.818" v="924" actId="47"/>
        <pc:sldMkLst>
          <pc:docMk/>
          <pc:sldMk cId="874480729" sldId="356"/>
        </pc:sldMkLst>
        <pc:spChg chg="mod">
          <ac:chgData name="Tal, Gil (Mobileye)" userId="f0265839-0df2-4f51-9b07-e29255fd875e" providerId="ADAL" clId="{018A76A5-B350-4301-B62E-F6C09862E392}" dt="2022-09-07T12:21:31.876" v="312" actId="20577"/>
          <ac:spMkLst>
            <pc:docMk/>
            <pc:sldMk cId="874480729" sldId="356"/>
            <ac:spMk id="3" creationId="{2FA4CF28-AB86-44DF-9FF0-65859F1AACBC}"/>
          </ac:spMkLst>
        </pc:spChg>
        <pc:spChg chg="mod">
          <ac:chgData name="Tal, Gil (Mobileye)" userId="f0265839-0df2-4f51-9b07-e29255fd875e" providerId="ADAL" clId="{018A76A5-B350-4301-B62E-F6C09862E392}" dt="2022-09-07T12:38:42.166" v="603" actId="20577"/>
          <ac:spMkLst>
            <pc:docMk/>
            <pc:sldMk cId="874480729" sldId="356"/>
            <ac:spMk id="4" creationId="{2E399BFE-5D25-489F-8E15-5570F7406D70}"/>
          </ac:spMkLst>
        </pc:spChg>
        <pc:picChg chg="add mod">
          <ac:chgData name="Tal, Gil (Mobileye)" userId="f0265839-0df2-4f51-9b07-e29255fd875e" providerId="ADAL" clId="{018A76A5-B350-4301-B62E-F6C09862E392}" dt="2022-09-07T12:35:12.945" v="521" actId="1076"/>
          <ac:picMkLst>
            <pc:docMk/>
            <pc:sldMk cId="874480729" sldId="356"/>
            <ac:picMk id="7" creationId="{12FF0154-1447-461B-9CE5-2B21CC980819}"/>
          </ac:picMkLst>
        </pc:picChg>
        <pc:picChg chg="add mod">
          <ac:chgData name="Tal, Gil (Mobileye)" userId="f0265839-0df2-4f51-9b07-e29255fd875e" providerId="ADAL" clId="{018A76A5-B350-4301-B62E-F6C09862E392}" dt="2022-09-07T12:38:31.193" v="597" actId="14100"/>
          <ac:picMkLst>
            <pc:docMk/>
            <pc:sldMk cId="874480729" sldId="356"/>
            <ac:picMk id="9" creationId="{4CD18996-FFE8-441E-BEDE-AA8EBC8ABDE5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1:08.811" v="974" actId="1076"/>
        <pc:sldMkLst>
          <pc:docMk/>
          <pc:sldMk cId="103235392" sldId="360"/>
        </pc:sldMkLst>
        <pc:picChg chg="mod">
          <ac:chgData name="Tal, Gil (Mobileye)" userId="f0265839-0df2-4f51-9b07-e29255fd875e" providerId="ADAL" clId="{018A76A5-B350-4301-B62E-F6C09862E392}" dt="2022-09-11T07:50:51.298" v="971" actId="1440"/>
          <ac:picMkLst>
            <pc:docMk/>
            <pc:sldMk cId="103235392" sldId="360"/>
            <ac:picMk id="5" creationId="{28984754-1980-42F5-A5F7-E5B8614FF11A}"/>
          </ac:picMkLst>
        </pc:picChg>
        <pc:picChg chg="mod">
          <ac:chgData name="Tal, Gil (Mobileye)" userId="f0265839-0df2-4f51-9b07-e29255fd875e" providerId="ADAL" clId="{018A76A5-B350-4301-B62E-F6C09862E392}" dt="2022-09-11T07:50:56.766" v="972" actId="1440"/>
          <ac:picMkLst>
            <pc:docMk/>
            <pc:sldMk cId="103235392" sldId="360"/>
            <ac:picMk id="6" creationId="{745FA529-FEE3-44AE-8433-6D3049734347}"/>
          </ac:picMkLst>
        </pc:picChg>
        <pc:picChg chg="mod">
          <ac:chgData name="Tal, Gil (Mobileye)" userId="f0265839-0df2-4f51-9b07-e29255fd875e" providerId="ADAL" clId="{018A76A5-B350-4301-B62E-F6C09862E392}" dt="2022-09-11T07:51:08.811" v="974" actId="1076"/>
          <ac:picMkLst>
            <pc:docMk/>
            <pc:sldMk cId="103235392" sldId="360"/>
            <ac:picMk id="7" creationId="{A7DE01F4-115D-4843-A955-E896AE5EFF22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1:38.568" v="980" actId="1076"/>
        <pc:sldMkLst>
          <pc:docMk/>
          <pc:sldMk cId="2105062259" sldId="361"/>
        </pc:sldMkLst>
        <pc:picChg chg="mod">
          <ac:chgData name="Tal, Gil (Mobileye)" userId="f0265839-0df2-4f51-9b07-e29255fd875e" providerId="ADAL" clId="{018A76A5-B350-4301-B62E-F6C09862E392}" dt="2022-09-11T07:51:26.176" v="977" actId="1440"/>
          <ac:picMkLst>
            <pc:docMk/>
            <pc:sldMk cId="2105062259" sldId="361"/>
            <ac:picMk id="5" creationId="{B9071BDC-4678-44E0-8616-383D52AB7FD0}"/>
          </ac:picMkLst>
        </pc:picChg>
        <pc:picChg chg="mod">
          <ac:chgData name="Tal, Gil (Mobileye)" userId="f0265839-0df2-4f51-9b07-e29255fd875e" providerId="ADAL" clId="{018A76A5-B350-4301-B62E-F6C09862E392}" dt="2022-09-11T07:51:29.470" v="978" actId="1440"/>
          <ac:picMkLst>
            <pc:docMk/>
            <pc:sldMk cId="2105062259" sldId="361"/>
            <ac:picMk id="6" creationId="{29C1C49F-CB9F-4C0C-A3C1-ED1712B1ADD4}"/>
          </ac:picMkLst>
        </pc:picChg>
        <pc:picChg chg="mod">
          <ac:chgData name="Tal, Gil (Mobileye)" userId="f0265839-0df2-4f51-9b07-e29255fd875e" providerId="ADAL" clId="{018A76A5-B350-4301-B62E-F6C09862E392}" dt="2022-09-11T07:51:38.568" v="980" actId="1076"/>
          <ac:picMkLst>
            <pc:docMk/>
            <pc:sldMk cId="2105062259" sldId="361"/>
            <ac:picMk id="7" creationId="{79BD2CCF-6DC8-49A1-9AA4-C77D854D9E2F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8:24.936" v="983" actId="1440"/>
        <pc:sldMkLst>
          <pc:docMk/>
          <pc:sldMk cId="1577152328" sldId="362"/>
        </pc:sldMkLst>
        <pc:picChg chg="mod">
          <ac:chgData name="Tal, Gil (Mobileye)" userId="f0265839-0df2-4f51-9b07-e29255fd875e" providerId="ADAL" clId="{018A76A5-B350-4301-B62E-F6C09862E392}" dt="2022-09-11T07:58:24.936" v="983" actId="1440"/>
          <ac:picMkLst>
            <pc:docMk/>
            <pc:sldMk cId="1577152328" sldId="362"/>
            <ac:picMk id="5" creationId="{7CCDAA88-4C69-4549-BB75-FA358E5FD13A}"/>
          </ac:picMkLst>
        </pc:picChg>
        <pc:picChg chg="mod">
          <ac:chgData name="Tal, Gil (Mobileye)" userId="f0265839-0df2-4f51-9b07-e29255fd875e" providerId="ADAL" clId="{018A76A5-B350-4301-B62E-F6C09862E392}" dt="2022-09-11T07:58:21.686" v="982" actId="1440"/>
          <ac:picMkLst>
            <pc:docMk/>
            <pc:sldMk cId="1577152328" sldId="362"/>
            <ac:picMk id="6" creationId="{45083672-E8EC-48BF-B54D-A35343AE27BC}"/>
          </ac:picMkLst>
        </pc:picChg>
      </pc:sldChg>
      <pc:sldChg chg="modSp mod">
        <pc:chgData name="Tal, Gil (Mobileye)" userId="f0265839-0df2-4f51-9b07-e29255fd875e" providerId="ADAL" clId="{018A76A5-B350-4301-B62E-F6C09862E392}" dt="2022-09-11T08:02:16.348" v="1013" actId="26606"/>
        <pc:sldMkLst>
          <pc:docMk/>
          <pc:sldMk cId="3679162213" sldId="363"/>
        </pc:sldMkLst>
        <pc:spChg chg="mod ord">
          <ac:chgData name="Tal, Gil (Mobileye)" userId="f0265839-0df2-4f51-9b07-e29255fd875e" providerId="ADAL" clId="{018A76A5-B350-4301-B62E-F6C09862E392}" dt="2022-09-11T08:02:16.348" v="1013" actId="26606"/>
          <ac:spMkLst>
            <pc:docMk/>
            <pc:sldMk cId="3679162213" sldId="363"/>
            <ac:spMk id="2" creationId="{51551455-B632-4CB5-8621-B2532E8F5A57}"/>
          </ac:spMkLst>
        </pc:spChg>
        <pc:spChg chg="mod ord">
          <ac:chgData name="Tal, Gil (Mobileye)" userId="f0265839-0df2-4f51-9b07-e29255fd875e" providerId="ADAL" clId="{018A76A5-B350-4301-B62E-F6C09862E392}" dt="2022-09-11T08:02:16.348" v="1013" actId="26606"/>
          <ac:spMkLst>
            <pc:docMk/>
            <pc:sldMk cId="3679162213" sldId="363"/>
            <ac:spMk id="3" creationId="{4239139A-0592-4715-88BE-D8A468B22090}"/>
          </ac:spMkLst>
        </pc:spChg>
        <pc:picChg chg="mo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0" creationId="{AD952396-85C3-40CE-9651-721C3E4CCD1E}"/>
          </ac:picMkLst>
        </pc:picChg>
        <pc:picChg chg="mo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2" creationId="{83FFDC7E-8767-404E-AADB-4255A7F1F133}"/>
          </ac:picMkLst>
        </pc:picChg>
        <pc:picChg chg="mod or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4" creationId="{E40980ED-41F7-4B7E-B87E-C6A4B4F89D30}"/>
          </ac:picMkLst>
        </pc:picChg>
        <pc:picChg chg="mo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6" creationId="{ED4570A7-8DEB-45C3-BAF5-8DE7594FF718}"/>
          </ac:picMkLst>
        </pc:picChg>
      </pc:sldChg>
      <pc:sldChg chg="modSp mod">
        <pc:chgData name="Tal, Gil (Mobileye)" userId="f0265839-0df2-4f51-9b07-e29255fd875e" providerId="ADAL" clId="{018A76A5-B350-4301-B62E-F6C09862E392}" dt="2022-09-11T08:00:36.183" v="1007" actId="1076"/>
        <pc:sldMkLst>
          <pc:docMk/>
          <pc:sldMk cId="2018249076" sldId="365"/>
        </pc:sldMkLst>
        <pc:spChg chg="mod">
          <ac:chgData name="Tal, Gil (Mobileye)" userId="f0265839-0df2-4f51-9b07-e29255fd875e" providerId="ADAL" clId="{018A76A5-B350-4301-B62E-F6C09862E392}" dt="2022-09-11T08:00:16.616" v="1003" actId="1076"/>
          <ac:spMkLst>
            <pc:docMk/>
            <pc:sldMk cId="2018249076" sldId="365"/>
            <ac:spMk id="3" creationId="{29D8AE99-828A-4876-A89A-1BDE1047292D}"/>
          </ac:spMkLst>
        </pc:spChg>
        <pc:picChg chg="mod">
          <ac:chgData name="Tal, Gil (Mobileye)" userId="f0265839-0df2-4f51-9b07-e29255fd875e" providerId="ADAL" clId="{018A76A5-B350-4301-B62E-F6C09862E392}" dt="2022-09-11T08:00:22.400" v="1004" actId="1076"/>
          <ac:picMkLst>
            <pc:docMk/>
            <pc:sldMk cId="2018249076" sldId="365"/>
            <ac:picMk id="9218" creationId="{A2F533E9-85DC-4B35-AABF-7A9FCED7E9E4}"/>
          </ac:picMkLst>
        </pc:picChg>
        <pc:picChg chg="mod">
          <ac:chgData name="Tal, Gil (Mobileye)" userId="f0265839-0df2-4f51-9b07-e29255fd875e" providerId="ADAL" clId="{018A76A5-B350-4301-B62E-F6C09862E392}" dt="2022-09-11T08:00:27.137" v="1005" actId="1076"/>
          <ac:picMkLst>
            <pc:docMk/>
            <pc:sldMk cId="2018249076" sldId="365"/>
            <ac:picMk id="9220" creationId="{C06BD5F0-D552-4F0C-AB33-FF0C400B08CD}"/>
          </ac:picMkLst>
        </pc:picChg>
        <pc:picChg chg="mod">
          <ac:chgData name="Tal, Gil (Mobileye)" userId="f0265839-0df2-4f51-9b07-e29255fd875e" providerId="ADAL" clId="{018A76A5-B350-4301-B62E-F6C09862E392}" dt="2022-09-11T08:00:09.751" v="1002" actId="1076"/>
          <ac:picMkLst>
            <pc:docMk/>
            <pc:sldMk cId="2018249076" sldId="365"/>
            <ac:picMk id="9222" creationId="{4E9D480E-1B85-4BFC-A058-BF42CD804FFA}"/>
          </ac:picMkLst>
        </pc:picChg>
        <pc:picChg chg="mod">
          <ac:chgData name="Tal, Gil (Mobileye)" userId="f0265839-0df2-4f51-9b07-e29255fd875e" providerId="ADAL" clId="{018A76A5-B350-4301-B62E-F6C09862E392}" dt="2022-09-11T08:00:32.671" v="1006" actId="1076"/>
          <ac:picMkLst>
            <pc:docMk/>
            <pc:sldMk cId="2018249076" sldId="365"/>
            <ac:picMk id="9224" creationId="{399AADA7-5FE2-4B72-A640-16E4EFB0ABF5}"/>
          </ac:picMkLst>
        </pc:picChg>
        <pc:picChg chg="mod">
          <ac:chgData name="Tal, Gil (Mobileye)" userId="f0265839-0df2-4f51-9b07-e29255fd875e" providerId="ADAL" clId="{018A76A5-B350-4301-B62E-F6C09862E392}" dt="2022-09-11T08:00:36.183" v="1007" actId="1076"/>
          <ac:picMkLst>
            <pc:docMk/>
            <pc:sldMk cId="2018249076" sldId="365"/>
            <ac:picMk id="9226" creationId="{198B2AF4-EFC4-4699-9948-A0653EE513A7}"/>
          </ac:picMkLst>
        </pc:picChg>
      </pc:sldChg>
      <pc:sldChg chg="addSp delSp modSp mod">
        <pc:chgData name="Tal, Gil (Mobileye)" userId="f0265839-0df2-4f51-9b07-e29255fd875e" providerId="ADAL" clId="{018A76A5-B350-4301-B62E-F6C09862E392}" dt="2022-09-07T13:43:37.060" v="764" actId="26606"/>
        <pc:sldMkLst>
          <pc:docMk/>
          <pc:sldMk cId="1827667115" sldId="366"/>
        </pc:sldMkLst>
        <pc:spChg chg="mod ord">
          <ac:chgData name="Tal, Gil (Mobileye)" userId="f0265839-0df2-4f51-9b07-e29255fd875e" providerId="ADAL" clId="{018A76A5-B350-4301-B62E-F6C09862E392}" dt="2022-09-07T13:43:37.060" v="764" actId="26606"/>
          <ac:spMkLst>
            <pc:docMk/>
            <pc:sldMk cId="1827667115" sldId="366"/>
            <ac:spMk id="2" creationId="{3589E481-8C5E-4673-BEF0-8EB330CB6CC4}"/>
          </ac:spMkLst>
        </pc:spChg>
        <pc:spChg chg="mod ord">
          <ac:chgData name="Tal, Gil (Mobileye)" userId="f0265839-0df2-4f51-9b07-e29255fd875e" providerId="ADAL" clId="{018A76A5-B350-4301-B62E-F6C09862E392}" dt="2022-09-07T13:43:37.060" v="764" actId="26606"/>
          <ac:spMkLst>
            <pc:docMk/>
            <pc:sldMk cId="1827667115" sldId="366"/>
            <ac:spMk id="3" creationId="{1329D274-28A1-4AE2-8372-8E4BBC4B6D76}"/>
          </ac:spMkLst>
        </pc:spChg>
        <pc:picChg chg="add mod or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5" creationId="{3BC59D9D-C425-44E1-9355-6D2DB5600E39}"/>
          </ac:picMkLst>
        </pc:picChg>
        <pc:picChg chg="add mo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7" creationId="{AAA9D48D-D3F4-43A4-8D0B-DE4A49AE83F1}"/>
          </ac:picMkLst>
        </pc:picChg>
        <pc:picChg chg="add mod or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9" creationId="{91EBDDF7-9A0B-4452-9AB0-B959F40D126B}"/>
          </ac:picMkLst>
        </pc:picChg>
        <pc:picChg chg="mo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10242" creationId="{F878AEE0-DC8C-47E9-85C6-0E2C46623C2C}"/>
          </ac:picMkLst>
        </pc:picChg>
        <pc:picChg chg="mod or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10246" creationId="{77115616-76E4-4EF0-8219-2245B8EA88C5}"/>
          </ac:picMkLst>
        </pc:picChg>
        <pc:picChg chg="del">
          <ac:chgData name="Tal, Gil (Mobileye)" userId="f0265839-0df2-4f51-9b07-e29255fd875e" providerId="ADAL" clId="{018A76A5-B350-4301-B62E-F6C09862E392}" dt="2022-09-07T13:41:52.127" v="740" actId="478"/>
          <ac:picMkLst>
            <pc:docMk/>
            <pc:sldMk cId="1827667115" sldId="366"/>
            <ac:picMk id="10248" creationId="{8163A941-7DFE-4751-BF97-C16E43BDFFDF}"/>
          </ac:picMkLst>
        </pc:picChg>
      </pc:sldChg>
      <pc:sldChg chg="addSp modSp new mod modClrScheme chgLayout">
        <pc:chgData name="Tal, Gil (Mobileye)" userId="f0265839-0df2-4f51-9b07-e29255fd875e" providerId="ADAL" clId="{018A76A5-B350-4301-B62E-F6C09862E392}" dt="2022-09-11T07:28:47.365" v="856" actId="27636"/>
        <pc:sldMkLst>
          <pc:docMk/>
          <pc:sldMk cId="356639706" sldId="368"/>
        </pc:sldMkLst>
        <pc:spChg chg="mod">
          <ac:chgData name="Tal, Gil (Mobileye)" userId="f0265839-0df2-4f51-9b07-e29255fd875e" providerId="ADAL" clId="{018A76A5-B350-4301-B62E-F6C09862E392}" dt="2022-09-11T07:28:47.357" v="855" actId="26606"/>
          <ac:spMkLst>
            <pc:docMk/>
            <pc:sldMk cId="356639706" sldId="368"/>
            <ac:spMk id="2" creationId="{211568BC-0D4C-40D0-A8F8-04D46367B71D}"/>
          </ac:spMkLst>
        </pc:spChg>
        <pc:spChg chg="mod ord">
          <ac:chgData name="Tal, Gil (Mobileye)" userId="f0265839-0df2-4f51-9b07-e29255fd875e" providerId="ADAL" clId="{018A76A5-B350-4301-B62E-F6C09862E392}" dt="2022-09-11T07:28:47.357" v="855" actId="26606"/>
          <ac:spMkLst>
            <pc:docMk/>
            <pc:sldMk cId="356639706" sldId="368"/>
            <ac:spMk id="3" creationId="{E708C2CA-00CA-4A41-8980-94C908DA6562}"/>
          </ac:spMkLst>
        </pc:spChg>
        <pc:spChg chg="mod">
          <ac:chgData name="Tal, Gil (Mobileye)" userId="f0265839-0df2-4f51-9b07-e29255fd875e" providerId="ADAL" clId="{018A76A5-B350-4301-B62E-F6C09862E392}" dt="2022-09-11T07:28:47.365" v="856" actId="27636"/>
          <ac:spMkLst>
            <pc:docMk/>
            <pc:sldMk cId="356639706" sldId="368"/>
            <ac:spMk id="4" creationId="{0CBC698C-C923-4C7B-9975-EA89A3F1B911}"/>
          </ac:spMkLst>
        </pc:spChg>
        <pc:picChg chg="add mod ord">
          <ac:chgData name="Tal, Gil (Mobileye)" userId="f0265839-0df2-4f51-9b07-e29255fd875e" providerId="ADAL" clId="{018A76A5-B350-4301-B62E-F6C09862E392}" dt="2022-09-11T07:28:47.357" v="855" actId="26606"/>
          <ac:picMkLst>
            <pc:docMk/>
            <pc:sldMk cId="356639706" sldId="368"/>
            <ac:picMk id="6" creationId="{CCF46A72-403B-4053-AEF4-9FDDFF694954}"/>
          </ac:picMkLst>
        </pc:picChg>
        <pc:picChg chg="add mod">
          <ac:chgData name="Tal, Gil (Mobileye)" userId="f0265839-0df2-4f51-9b07-e29255fd875e" providerId="ADAL" clId="{018A76A5-B350-4301-B62E-F6C09862E392}" dt="2022-09-11T07:28:47.357" v="855" actId="26606"/>
          <ac:picMkLst>
            <pc:docMk/>
            <pc:sldMk cId="356639706" sldId="368"/>
            <ac:picMk id="8" creationId="{E7093333-9746-4B71-AD1C-C37F531F10F9}"/>
          </ac:picMkLst>
        </pc:picChg>
      </pc:sldChg>
      <pc:sldChg chg="addSp modSp new mod">
        <pc:chgData name="Tal, Gil (Mobileye)" userId="f0265839-0df2-4f51-9b07-e29255fd875e" providerId="ADAL" clId="{018A76A5-B350-4301-B62E-F6C09862E392}" dt="2022-09-11T07:46:48.317" v="941" actId="1076"/>
        <pc:sldMkLst>
          <pc:docMk/>
          <pc:sldMk cId="1528853843" sldId="369"/>
        </pc:sldMkLst>
        <pc:spChg chg="mod">
          <ac:chgData name="Tal, Gil (Mobileye)" userId="f0265839-0df2-4f51-9b07-e29255fd875e" providerId="ADAL" clId="{018A76A5-B350-4301-B62E-F6C09862E392}" dt="2022-09-11T07:46:15.854" v="936" actId="1076"/>
          <ac:spMkLst>
            <pc:docMk/>
            <pc:sldMk cId="1528853843" sldId="369"/>
            <ac:spMk id="3" creationId="{17BC455E-2DFF-4180-8801-B04E0FAC2537}"/>
          </ac:spMkLst>
        </pc:spChg>
        <pc:spChg chg="mod">
          <ac:chgData name="Tal, Gil (Mobileye)" userId="f0265839-0df2-4f51-9b07-e29255fd875e" providerId="ADAL" clId="{018A76A5-B350-4301-B62E-F6C09862E392}" dt="2022-09-11T07:46:10.953" v="935" actId="1076"/>
          <ac:spMkLst>
            <pc:docMk/>
            <pc:sldMk cId="1528853843" sldId="369"/>
            <ac:spMk id="4" creationId="{B2DAC291-F950-4DA6-9A14-CEA3EAA41A62}"/>
          </ac:spMkLst>
        </pc:spChg>
        <pc:picChg chg="add mod ord">
          <ac:chgData name="Tal, Gil (Mobileye)" userId="f0265839-0df2-4f51-9b07-e29255fd875e" providerId="ADAL" clId="{018A76A5-B350-4301-B62E-F6C09862E392}" dt="2022-09-11T07:45:55.650" v="934" actId="14100"/>
          <ac:picMkLst>
            <pc:docMk/>
            <pc:sldMk cId="1528853843" sldId="369"/>
            <ac:picMk id="5" creationId="{E5DC0071-3FCF-4158-BD35-6663BE6A295B}"/>
          </ac:picMkLst>
        </pc:picChg>
        <pc:picChg chg="add mod">
          <ac:chgData name="Tal, Gil (Mobileye)" userId="f0265839-0df2-4f51-9b07-e29255fd875e" providerId="ADAL" clId="{018A76A5-B350-4301-B62E-F6C09862E392}" dt="2022-09-11T07:46:42.878" v="940" actId="1076"/>
          <ac:picMkLst>
            <pc:docMk/>
            <pc:sldMk cId="1528853843" sldId="369"/>
            <ac:picMk id="1026" creationId="{DA528FBE-F00C-45DD-8E15-5310851B2908}"/>
          </ac:picMkLst>
        </pc:picChg>
        <pc:picChg chg="add mod">
          <ac:chgData name="Tal, Gil (Mobileye)" userId="f0265839-0df2-4f51-9b07-e29255fd875e" providerId="ADAL" clId="{018A76A5-B350-4301-B62E-F6C09862E392}" dt="2022-09-11T07:46:48.317" v="941" actId="1076"/>
          <ac:picMkLst>
            <pc:docMk/>
            <pc:sldMk cId="1528853843" sldId="369"/>
            <ac:picMk id="1028" creationId="{5CACDE89-C0CF-4F32-825B-706E64200C4D}"/>
          </ac:picMkLst>
        </pc:picChg>
        <pc:picChg chg="add mod">
          <ac:chgData name="Tal, Gil (Mobileye)" userId="f0265839-0df2-4f51-9b07-e29255fd875e" providerId="ADAL" clId="{018A76A5-B350-4301-B62E-F6C09862E392}" dt="2022-09-11T07:46:23.123" v="937" actId="1076"/>
          <ac:picMkLst>
            <pc:docMk/>
            <pc:sldMk cId="1528853843" sldId="369"/>
            <ac:picMk id="1030" creationId="{E2B2949F-A0C3-4F27-8543-5CBF71AEFC4F}"/>
          </ac:picMkLst>
        </pc:picChg>
        <pc:picChg chg="add mod">
          <ac:chgData name="Tal, Gil (Mobileye)" userId="f0265839-0df2-4f51-9b07-e29255fd875e" providerId="ADAL" clId="{018A76A5-B350-4301-B62E-F6C09862E392}" dt="2022-09-11T07:46:35.542" v="939" actId="1076"/>
          <ac:picMkLst>
            <pc:docMk/>
            <pc:sldMk cId="1528853843" sldId="369"/>
            <ac:picMk id="1032" creationId="{3957CC8B-4E57-4AD6-843C-DDF372C227FC}"/>
          </ac:picMkLst>
        </pc:picChg>
      </pc:sldChg>
      <pc:sldChg chg="addSp delSp modSp new mod modClrScheme chgLayout">
        <pc:chgData name="Tal, Gil (Mobileye)" userId="f0265839-0df2-4f51-9b07-e29255fd875e" providerId="ADAL" clId="{018A76A5-B350-4301-B62E-F6C09862E392}" dt="2022-09-11T07:33:22.481" v="885" actId="404"/>
        <pc:sldMkLst>
          <pc:docMk/>
          <pc:sldMk cId="1315903761" sldId="370"/>
        </pc:sldMkLst>
        <pc:spChg chg="del">
          <ac:chgData name="Tal, Gil (Mobileye)" userId="f0265839-0df2-4f51-9b07-e29255fd875e" providerId="ADAL" clId="{018A76A5-B350-4301-B62E-F6C09862E392}" dt="2022-09-11T07:30:57.629" v="864" actId="478"/>
          <ac:spMkLst>
            <pc:docMk/>
            <pc:sldMk cId="1315903761" sldId="370"/>
            <ac:spMk id="2" creationId="{DE12F1AC-CB04-4186-8C40-2BEC0D440132}"/>
          </ac:spMkLst>
        </pc:spChg>
        <pc:spChg chg="mod">
          <ac:chgData name="Tal, Gil (Mobileye)" userId="f0265839-0df2-4f51-9b07-e29255fd875e" providerId="ADAL" clId="{018A76A5-B350-4301-B62E-F6C09862E392}" dt="2022-09-11T07:32:25.003" v="881"/>
          <ac:spMkLst>
            <pc:docMk/>
            <pc:sldMk cId="1315903761" sldId="370"/>
            <ac:spMk id="3" creationId="{3703FE7B-30F9-49EB-9EEB-9E97C4D85EF1}"/>
          </ac:spMkLst>
        </pc:spChg>
        <pc:spChg chg="del">
          <ac:chgData name="Tal, Gil (Mobileye)" userId="f0265839-0df2-4f51-9b07-e29255fd875e" providerId="ADAL" clId="{018A76A5-B350-4301-B62E-F6C09862E392}" dt="2022-09-11T07:31:01.688" v="865" actId="478"/>
          <ac:spMkLst>
            <pc:docMk/>
            <pc:sldMk cId="1315903761" sldId="370"/>
            <ac:spMk id="4" creationId="{5BF1BB60-79F9-47FF-BB9F-32D5F5B83FB7}"/>
          </ac:spMkLst>
        </pc:spChg>
        <pc:spChg chg="mod">
          <ac:chgData name="Tal, Gil (Mobileye)" userId="f0265839-0df2-4f51-9b07-e29255fd875e" providerId="ADAL" clId="{018A76A5-B350-4301-B62E-F6C09862E392}" dt="2022-09-11T07:33:22.481" v="885" actId="404"/>
          <ac:spMkLst>
            <pc:docMk/>
            <pc:sldMk cId="1315903761" sldId="370"/>
            <ac:spMk id="5" creationId="{98FD8DCE-6F09-45F5-BE6B-78E908A78CD2}"/>
          </ac:spMkLst>
        </pc:spChg>
        <pc:spChg chg="del">
          <ac:chgData name="Tal, Gil (Mobileye)" userId="f0265839-0df2-4f51-9b07-e29255fd875e" providerId="ADAL" clId="{018A76A5-B350-4301-B62E-F6C09862E392}" dt="2022-09-11T07:31:59.939" v="875" actId="478"/>
          <ac:spMkLst>
            <pc:docMk/>
            <pc:sldMk cId="1315903761" sldId="370"/>
            <ac:spMk id="6" creationId="{AD231FCD-B322-46C3-88FD-42017054520E}"/>
          </ac:spMkLst>
        </pc:spChg>
        <pc:picChg chg="add del mod">
          <ac:chgData name="Tal, Gil (Mobileye)" userId="f0265839-0df2-4f51-9b07-e29255fd875e" providerId="ADAL" clId="{018A76A5-B350-4301-B62E-F6C09862E392}" dt="2022-09-11T07:32:25.003" v="881"/>
          <ac:picMkLst>
            <pc:docMk/>
            <pc:sldMk cId="1315903761" sldId="370"/>
            <ac:picMk id="2050" creationId="{37BC5E7A-1666-4E82-8B35-AA6D0897D667}"/>
          </ac:picMkLst>
        </pc:picChg>
      </pc:sldChg>
      <pc:sldChg chg="new del">
        <pc:chgData name="Tal, Gil (Mobileye)" userId="f0265839-0df2-4f51-9b07-e29255fd875e" providerId="ADAL" clId="{018A76A5-B350-4301-B62E-F6C09862E392}" dt="2022-09-11T07:34:05.723" v="887" actId="47"/>
        <pc:sldMkLst>
          <pc:docMk/>
          <pc:sldMk cId="1346052078" sldId="371"/>
        </pc:sldMkLst>
      </pc:sldChg>
      <pc:sldChg chg="addSp delSp modSp add mod">
        <pc:chgData name="Tal, Gil (Mobileye)" userId="f0265839-0df2-4f51-9b07-e29255fd875e" providerId="ADAL" clId="{018A76A5-B350-4301-B62E-F6C09862E392}" dt="2022-09-11T07:43:38.709" v="923" actId="167"/>
        <pc:sldMkLst>
          <pc:docMk/>
          <pc:sldMk cId="3391414850" sldId="371"/>
        </pc:sldMkLst>
        <pc:spChg chg="del">
          <ac:chgData name="Tal, Gil (Mobileye)" userId="f0265839-0df2-4f51-9b07-e29255fd875e" providerId="ADAL" clId="{018A76A5-B350-4301-B62E-F6C09862E392}" dt="2022-09-11T07:34:19.963" v="892" actId="478"/>
          <ac:spMkLst>
            <pc:docMk/>
            <pc:sldMk cId="3391414850" sldId="371"/>
            <ac:spMk id="3" creationId="{2FA4CF28-AB86-44DF-9FF0-65859F1AACBC}"/>
          </ac:spMkLst>
        </pc:spChg>
        <pc:spChg chg="del mod">
          <ac:chgData name="Tal, Gil (Mobileye)" userId="f0265839-0df2-4f51-9b07-e29255fd875e" providerId="ADAL" clId="{018A76A5-B350-4301-B62E-F6C09862E392}" dt="2022-09-11T07:34:15.945" v="890" actId="478"/>
          <ac:spMkLst>
            <pc:docMk/>
            <pc:sldMk cId="3391414850" sldId="371"/>
            <ac:spMk id="4" creationId="{2E399BFE-5D25-489F-8E15-5570F7406D70}"/>
          </ac:spMkLst>
        </pc:spChg>
        <pc:spChg chg="add del mod">
          <ac:chgData name="Tal, Gil (Mobileye)" userId="f0265839-0df2-4f51-9b07-e29255fd875e" providerId="ADAL" clId="{018A76A5-B350-4301-B62E-F6C09862E392}" dt="2022-09-11T07:34:18.070" v="891" actId="478"/>
          <ac:spMkLst>
            <pc:docMk/>
            <pc:sldMk cId="3391414850" sldId="371"/>
            <ac:spMk id="8" creationId="{5AC84E53-2CA1-4A6F-84E1-B80B12D0B35D}"/>
          </ac:spMkLst>
        </pc:spChg>
        <pc:spChg chg="add del mod">
          <ac:chgData name="Tal, Gil (Mobileye)" userId="f0265839-0df2-4f51-9b07-e29255fd875e" providerId="ADAL" clId="{018A76A5-B350-4301-B62E-F6C09862E392}" dt="2022-09-11T07:34:23.072" v="893" actId="478"/>
          <ac:spMkLst>
            <pc:docMk/>
            <pc:sldMk cId="3391414850" sldId="371"/>
            <ac:spMk id="11" creationId="{406A2AED-5DE7-4A40-91B2-909E0FA1D8AC}"/>
          </ac:spMkLst>
        </pc:spChg>
        <pc:picChg chg="del">
          <ac:chgData name="Tal, Gil (Mobileye)" userId="f0265839-0df2-4f51-9b07-e29255fd875e" providerId="ADAL" clId="{018A76A5-B350-4301-B62E-F6C09862E392}" dt="2022-09-11T07:35:39.730" v="898" actId="478"/>
          <ac:picMkLst>
            <pc:docMk/>
            <pc:sldMk cId="3391414850" sldId="371"/>
            <ac:picMk id="5" creationId="{1A6A53A1-8DB3-4F51-AEE6-A456380DF305}"/>
          </ac:picMkLst>
        </pc:picChg>
        <pc:picChg chg="del">
          <ac:chgData name="Tal, Gil (Mobileye)" userId="f0265839-0df2-4f51-9b07-e29255fd875e" providerId="ADAL" clId="{018A76A5-B350-4301-B62E-F6C09862E392}" dt="2022-09-11T07:35:37.931" v="897" actId="478"/>
          <ac:picMkLst>
            <pc:docMk/>
            <pc:sldMk cId="3391414850" sldId="371"/>
            <ac:picMk id="7" creationId="{12FF0154-1447-461B-9CE5-2B21CC980819}"/>
          </ac:picMkLst>
        </pc:picChg>
        <pc:picChg chg="del mod">
          <ac:chgData name="Tal, Gil (Mobileye)" userId="f0265839-0df2-4f51-9b07-e29255fd875e" providerId="ADAL" clId="{018A76A5-B350-4301-B62E-F6C09862E392}" dt="2022-09-11T07:36:31.067" v="902" actId="478"/>
          <ac:picMkLst>
            <pc:docMk/>
            <pc:sldMk cId="3391414850" sldId="371"/>
            <ac:picMk id="9" creationId="{4CD18996-FFE8-441E-BEDE-AA8EBC8ABDE5}"/>
          </ac:picMkLst>
        </pc:picChg>
        <pc:picChg chg="add mod">
          <ac:chgData name="Tal, Gil (Mobileye)" userId="f0265839-0df2-4f51-9b07-e29255fd875e" providerId="ADAL" clId="{018A76A5-B350-4301-B62E-F6C09862E392}" dt="2022-09-11T07:42:09.505" v="914" actId="1076"/>
          <ac:picMkLst>
            <pc:docMk/>
            <pc:sldMk cId="3391414850" sldId="371"/>
            <ac:picMk id="13" creationId="{B4866884-A3B1-49A3-AB16-4EA9188C73CE}"/>
          </ac:picMkLst>
        </pc:picChg>
        <pc:picChg chg="add mod">
          <ac:chgData name="Tal, Gil (Mobileye)" userId="f0265839-0df2-4f51-9b07-e29255fd875e" providerId="ADAL" clId="{018A76A5-B350-4301-B62E-F6C09862E392}" dt="2022-09-11T07:42:20.477" v="918" actId="1076"/>
          <ac:picMkLst>
            <pc:docMk/>
            <pc:sldMk cId="3391414850" sldId="371"/>
            <ac:picMk id="15" creationId="{C743372C-8208-44CE-8FD3-E95B348E8165}"/>
          </ac:picMkLst>
        </pc:picChg>
        <pc:picChg chg="add mod">
          <ac:chgData name="Tal, Gil (Mobileye)" userId="f0265839-0df2-4f51-9b07-e29255fd875e" providerId="ADAL" clId="{018A76A5-B350-4301-B62E-F6C09862E392}" dt="2022-09-11T07:42:11.835" v="915" actId="1076"/>
          <ac:picMkLst>
            <pc:docMk/>
            <pc:sldMk cId="3391414850" sldId="371"/>
            <ac:picMk id="17" creationId="{51FD5BBF-B7DB-49A5-8880-06A975A80C55}"/>
          </ac:picMkLst>
        </pc:picChg>
        <pc:picChg chg="add mod ord">
          <ac:chgData name="Tal, Gil (Mobileye)" userId="f0265839-0df2-4f51-9b07-e29255fd875e" providerId="ADAL" clId="{018A76A5-B350-4301-B62E-F6C09862E392}" dt="2022-09-11T07:43:38.709" v="923" actId="167"/>
          <ac:picMkLst>
            <pc:docMk/>
            <pc:sldMk cId="3391414850" sldId="371"/>
            <ac:picMk id="18" creationId="{9E57B61D-E6D8-4F04-AAED-DB50C265623C}"/>
          </ac:picMkLst>
        </pc:picChg>
        <pc:picChg chg="add mod">
          <ac:chgData name="Tal, Gil (Mobileye)" userId="f0265839-0df2-4f51-9b07-e29255fd875e" providerId="ADAL" clId="{018A76A5-B350-4301-B62E-F6C09862E392}" dt="2022-09-11T07:42:17.887" v="917" actId="1076"/>
          <ac:picMkLst>
            <pc:docMk/>
            <pc:sldMk cId="3391414850" sldId="371"/>
            <ac:picMk id="3074" creationId="{E14DCE34-DF94-4F5B-BBEC-3DA63ACECEC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ing_(programming_language)" TargetMode="External"/><Relationship Id="rId2" Type="http://schemas.openxmlformats.org/officeDocument/2006/relationships/hyperlink" Target="https://en.wikipedia.org/wiki/Casey_Reas" TargetMode="External"/><Relationship Id="rId1" Type="http://schemas.openxmlformats.org/officeDocument/2006/relationships/hyperlink" Target="https://en.wikipedia.org/wiki/Wiring_(development_platform)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ing_(programming_language)" TargetMode="External"/><Relationship Id="rId2" Type="http://schemas.openxmlformats.org/officeDocument/2006/relationships/hyperlink" Target="https://en.wikipedia.org/wiki/Casey_Reas" TargetMode="External"/><Relationship Id="rId1" Type="http://schemas.openxmlformats.org/officeDocument/2006/relationships/hyperlink" Target="https://en.wikipedia.org/wiki/Wiring_(development_platform)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6D073C-3981-4A86-A8A7-01F75EBC41C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115E9FB-179D-44B8-8BAA-29BE78FE7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A maker is an electronic biased hobbyist</a:t>
          </a:r>
          <a:endParaRPr lang="en-US"/>
        </a:p>
      </dgm:t>
    </dgm:pt>
    <dgm:pt modelId="{7D01652A-FDC1-47B7-96A5-821769795B52}" type="parTrans" cxnId="{8CB2487E-2012-4DBF-811E-8216E5DEEF90}">
      <dgm:prSet/>
      <dgm:spPr/>
      <dgm:t>
        <a:bodyPr/>
        <a:lstStyle/>
        <a:p>
          <a:endParaRPr lang="en-US"/>
        </a:p>
      </dgm:t>
    </dgm:pt>
    <dgm:pt modelId="{A82E13CA-2C6B-48C6-87BF-03D88960DFFB}" type="sibTrans" cxnId="{8CB2487E-2012-4DBF-811E-8216E5DEEF90}">
      <dgm:prSet/>
      <dgm:spPr/>
      <dgm:t>
        <a:bodyPr/>
        <a:lstStyle/>
        <a:p>
          <a:endParaRPr lang="en-US"/>
        </a:p>
      </dgm:t>
    </dgm:pt>
    <dgm:pt modelId="{2C678848-5BAA-4F12-8540-3DA10F424C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You need to have basic and up SW and HW capabilities </a:t>
          </a:r>
          <a:endParaRPr lang="en-US"/>
        </a:p>
      </dgm:t>
    </dgm:pt>
    <dgm:pt modelId="{4CE3FFA8-636E-4FAC-B174-07062DCDBCF1}" type="parTrans" cxnId="{1BD2B397-FA62-4878-934B-F91662C97E70}">
      <dgm:prSet/>
      <dgm:spPr/>
      <dgm:t>
        <a:bodyPr/>
        <a:lstStyle/>
        <a:p>
          <a:endParaRPr lang="en-US"/>
        </a:p>
      </dgm:t>
    </dgm:pt>
    <dgm:pt modelId="{7D989401-8F3A-4ECF-A664-B7AC7D53C6F9}" type="sibTrans" cxnId="{1BD2B397-FA62-4878-934B-F91662C97E70}">
      <dgm:prSet/>
      <dgm:spPr/>
      <dgm:t>
        <a:bodyPr/>
        <a:lstStyle/>
        <a:p>
          <a:endParaRPr lang="en-US"/>
        </a:p>
      </dgm:t>
    </dgm:pt>
    <dgm:pt modelId="{7A265954-92EA-455E-8B61-B86290C895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And foremost you need passion </a:t>
          </a:r>
          <a:r>
            <a:rPr lang="en-US" b="0">
              <a:sym typeface="Wingdings" panose="05000000000000000000" pitchFamily="2" charset="2"/>
            </a:rPr>
            <a:t></a:t>
          </a:r>
          <a:endParaRPr lang="en-US"/>
        </a:p>
      </dgm:t>
    </dgm:pt>
    <dgm:pt modelId="{23116956-FE8B-49F5-AD3F-8AA033A0432A}" type="parTrans" cxnId="{1317BB37-8823-4EC5-B1AF-C8794B561A17}">
      <dgm:prSet/>
      <dgm:spPr/>
      <dgm:t>
        <a:bodyPr/>
        <a:lstStyle/>
        <a:p>
          <a:endParaRPr lang="en-US"/>
        </a:p>
      </dgm:t>
    </dgm:pt>
    <dgm:pt modelId="{CB928CEB-5B00-4186-A8D7-00C994134EE1}" type="sibTrans" cxnId="{1317BB37-8823-4EC5-B1AF-C8794B561A17}">
      <dgm:prSet/>
      <dgm:spPr/>
      <dgm:t>
        <a:bodyPr/>
        <a:lstStyle/>
        <a:p>
          <a:endParaRPr lang="en-US"/>
        </a:p>
      </dgm:t>
    </dgm:pt>
    <dgm:pt modelId="{8D665045-98A6-40F8-9B26-9C6F1057BE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Makers these days have huge possibilities very easy to reach </a:t>
          </a:r>
          <a:endParaRPr lang="en-US"/>
        </a:p>
      </dgm:t>
    </dgm:pt>
    <dgm:pt modelId="{EB857ECE-8C63-4DAA-905A-7FD434488B64}" type="parTrans" cxnId="{AE97E756-CABC-4B3E-8B93-ACC14181D358}">
      <dgm:prSet/>
      <dgm:spPr/>
      <dgm:t>
        <a:bodyPr/>
        <a:lstStyle/>
        <a:p>
          <a:endParaRPr lang="en-US"/>
        </a:p>
      </dgm:t>
    </dgm:pt>
    <dgm:pt modelId="{4CDF3CD7-8347-45EA-9178-973BD56913D8}" type="sibTrans" cxnId="{AE97E756-CABC-4B3E-8B93-ACC14181D358}">
      <dgm:prSet/>
      <dgm:spPr/>
      <dgm:t>
        <a:bodyPr/>
        <a:lstStyle/>
        <a:p>
          <a:endParaRPr lang="en-US"/>
        </a:p>
      </dgm:t>
    </dgm:pt>
    <dgm:pt modelId="{04A95CF9-E679-471D-8632-5AB955C3FB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Arduino for example is a very reachable and easy to use maker’s platform</a:t>
          </a:r>
          <a:endParaRPr lang="en-US"/>
        </a:p>
      </dgm:t>
    </dgm:pt>
    <dgm:pt modelId="{8C968B4A-128C-4F19-960A-EF1C5B8557E7}" type="parTrans" cxnId="{BE6D06FE-68AA-44FC-B638-3BE076F4B13A}">
      <dgm:prSet/>
      <dgm:spPr/>
      <dgm:t>
        <a:bodyPr/>
        <a:lstStyle/>
        <a:p>
          <a:endParaRPr lang="en-US"/>
        </a:p>
      </dgm:t>
    </dgm:pt>
    <dgm:pt modelId="{1FC1990E-F08F-4E4B-A35E-41DEF7422687}" type="sibTrans" cxnId="{BE6D06FE-68AA-44FC-B638-3BE076F4B13A}">
      <dgm:prSet/>
      <dgm:spPr/>
      <dgm:t>
        <a:bodyPr/>
        <a:lstStyle/>
        <a:p>
          <a:endParaRPr lang="en-US"/>
        </a:p>
      </dgm:t>
    </dgm:pt>
    <dgm:pt modelId="{F0F5E4FC-E7F9-4696-865D-9F92BAADE3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Makers today can easily build robots, drones, arcade machines and much more…</a:t>
          </a:r>
          <a:endParaRPr lang="en-US" dirty="0"/>
        </a:p>
      </dgm:t>
    </dgm:pt>
    <dgm:pt modelId="{3D142B0B-0FC5-4423-895E-A8DC57378F5C}" type="parTrans" cxnId="{830742E6-8F1B-40BD-9547-F190A1A354F9}">
      <dgm:prSet/>
      <dgm:spPr/>
      <dgm:t>
        <a:bodyPr/>
        <a:lstStyle/>
        <a:p>
          <a:endParaRPr lang="en-US"/>
        </a:p>
      </dgm:t>
    </dgm:pt>
    <dgm:pt modelId="{4E0FD923-6CB5-4399-A3AD-DFD9BFBEEB91}" type="sibTrans" cxnId="{830742E6-8F1B-40BD-9547-F190A1A354F9}">
      <dgm:prSet/>
      <dgm:spPr/>
      <dgm:t>
        <a:bodyPr/>
        <a:lstStyle/>
        <a:p>
          <a:endParaRPr lang="en-US"/>
        </a:p>
      </dgm:t>
    </dgm:pt>
    <dgm:pt modelId="{05F4CDC4-1A3D-4234-A9E1-411F55354F95}" type="pres">
      <dgm:prSet presAssocID="{BA6D073C-3981-4A86-A8A7-01F75EBC41C5}" presName="root" presStyleCnt="0">
        <dgm:presLayoutVars>
          <dgm:dir/>
          <dgm:resizeHandles val="exact"/>
        </dgm:presLayoutVars>
      </dgm:prSet>
      <dgm:spPr/>
    </dgm:pt>
    <dgm:pt modelId="{0F3DCFD4-06DB-4C00-9A89-FFE1D4A2403A}" type="pres">
      <dgm:prSet presAssocID="{7115E9FB-179D-44B8-8BAA-29BE78FE7D1F}" presName="compNode" presStyleCnt="0"/>
      <dgm:spPr/>
    </dgm:pt>
    <dgm:pt modelId="{3E49EE11-C1D5-445C-8F2D-6289B1B621A6}" type="pres">
      <dgm:prSet presAssocID="{7115E9FB-179D-44B8-8BAA-29BE78FE7D1F}" presName="bgRect" presStyleLbl="bgShp" presStyleIdx="0" presStyleCnt="6"/>
      <dgm:spPr/>
    </dgm:pt>
    <dgm:pt modelId="{ECF0D144-B43F-4100-971A-F6D85196CB4C}" type="pres">
      <dgm:prSet presAssocID="{7115E9FB-179D-44B8-8BAA-29BE78FE7D1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DE0DC8A-1AF3-48D1-96EC-D5EF333F3B49}" type="pres">
      <dgm:prSet presAssocID="{7115E9FB-179D-44B8-8BAA-29BE78FE7D1F}" presName="spaceRect" presStyleCnt="0"/>
      <dgm:spPr/>
    </dgm:pt>
    <dgm:pt modelId="{65A1B004-9A94-43A4-A0E0-20CBB66D6221}" type="pres">
      <dgm:prSet presAssocID="{7115E9FB-179D-44B8-8BAA-29BE78FE7D1F}" presName="parTx" presStyleLbl="revTx" presStyleIdx="0" presStyleCnt="6">
        <dgm:presLayoutVars>
          <dgm:chMax val="0"/>
          <dgm:chPref val="0"/>
        </dgm:presLayoutVars>
      </dgm:prSet>
      <dgm:spPr/>
    </dgm:pt>
    <dgm:pt modelId="{EE949DA4-38E0-40E0-B84C-57BB604009D9}" type="pres">
      <dgm:prSet presAssocID="{A82E13CA-2C6B-48C6-87BF-03D88960DFFB}" presName="sibTrans" presStyleCnt="0"/>
      <dgm:spPr/>
    </dgm:pt>
    <dgm:pt modelId="{63959983-17DC-43B9-A01B-E12015AB18DD}" type="pres">
      <dgm:prSet presAssocID="{2C678848-5BAA-4F12-8540-3DA10F424C47}" presName="compNode" presStyleCnt="0"/>
      <dgm:spPr/>
    </dgm:pt>
    <dgm:pt modelId="{8FB4A536-5BA4-4EA7-8C65-6C8DAA3D2F9B}" type="pres">
      <dgm:prSet presAssocID="{2C678848-5BAA-4F12-8540-3DA10F424C47}" presName="bgRect" presStyleLbl="bgShp" presStyleIdx="1" presStyleCnt="6"/>
      <dgm:spPr/>
    </dgm:pt>
    <dgm:pt modelId="{D271F1BC-AAE5-46FB-BE38-05D04ADB8D00}" type="pres">
      <dgm:prSet presAssocID="{2C678848-5BAA-4F12-8540-3DA10F424C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DEA5EF-2166-406A-B726-BC24BB1BA5CA}" type="pres">
      <dgm:prSet presAssocID="{2C678848-5BAA-4F12-8540-3DA10F424C47}" presName="spaceRect" presStyleCnt="0"/>
      <dgm:spPr/>
    </dgm:pt>
    <dgm:pt modelId="{43A1F7DC-FB7D-4839-B883-D10EE21CF7D1}" type="pres">
      <dgm:prSet presAssocID="{2C678848-5BAA-4F12-8540-3DA10F424C47}" presName="parTx" presStyleLbl="revTx" presStyleIdx="1" presStyleCnt="6">
        <dgm:presLayoutVars>
          <dgm:chMax val="0"/>
          <dgm:chPref val="0"/>
        </dgm:presLayoutVars>
      </dgm:prSet>
      <dgm:spPr/>
    </dgm:pt>
    <dgm:pt modelId="{FF07A2E4-B451-40DE-BD06-F78E412233B0}" type="pres">
      <dgm:prSet presAssocID="{7D989401-8F3A-4ECF-A664-B7AC7D53C6F9}" presName="sibTrans" presStyleCnt="0"/>
      <dgm:spPr/>
    </dgm:pt>
    <dgm:pt modelId="{746EAC0D-4EC6-4B0B-B675-77FFFEC17D1C}" type="pres">
      <dgm:prSet presAssocID="{7A265954-92EA-455E-8B61-B86290C8959B}" presName="compNode" presStyleCnt="0"/>
      <dgm:spPr/>
    </dgm:pt>
    <dgm:pt modelId="{7AFAB628-16A1-4E24-811B-FF0F151E13A0}" type="pres">
      <dgm:prSet presAssocID="{7A265954-92EA-455E-8B61-B86290C8959B}" presName="bgRect" presStyleLbl="bgShp" presStyleIdx="2" presStyleCnt="6"/>
      <dgm:spPr/>
    </dgm:pt>
    <dgm:pt modelId="{C143E470-84F1-4C36-A204-CCF36BA66641}" type="pres">
      <dgm:prSet presAssocID="{7A265954-92EA-455E-8B61-B86290C8959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4EB1304A-9648-49B2-A2F0-7C07649C4CBC}" type="pres">
      <dgm:prSet presAssocID="{7A265954-92EA-455E-8B61-B86290C8959B}" presName="spaceRect" presStyleCnt="0"/>
      <dgm:spPr/>
    </dgm:pt>
    <dgm:pt modelId="{626354F1-6273-47E8-B419-727A07144577}" type="pres">
      <dgm:prSet presAssocID="{7A265954-92EA-455E-8B61-B86290C8959B}" presName="parTx" presStyleLbl="revTx" presStyleIdx="2" presStyleCnt="6">
        <dgm:presLayoutVars>
          <dgm:chMax val="0"/>
          <dgm:chPref val="0"/>
        </dgm:presLayoutVars>
      </dgm:prSet>
      <dgm:spPr/>
    </dgm:pt>
    <dgm:pt modelId="{8A77F36F-099A-489D-B6BD-FDF116BDA518}" type="pres">
      <dgm:prSet presAssocID="{CB928CEB-5B00-4186-A8D7-00C994134EE1}" presName="sibTrans" presStyleCnt="0"/>
      <dgm:spPr/>
    </dgm:pt>
    <dgm:pt modelId="{5DF66524-2500-4E32-B544-92F9485C2D77}" type="pres">
      <dgm:prSet presAssocID="{8D665045-98A6-40F8-9B26-9C6F1057BEE4}" presName="compNode" presStyleCnt="0"/>
      <dgm:spPr/>
    </dgm:pt>
    <dgm:pt modelId="{63C35D3F-6E32-4ED3-8276-01528C430919}" type="pres">
      <dgm:prSet presAssocID="{8D665045-98A6-40F8-9B26-9C6F1057BEE4}" presName="bgRect" presStyleLbl="bgShp" presStyleIdx="3" presStyleCnt="6"/>
      <dgm:spPr/>
    </dgm:pt>
    <dgm:pt modelId="{4362FB76-9AED-473A-8444-33CF1CAE5ADE}" type="pres">
      <dgm:prSet presAssocID="{8D665045-98A6-40F8-9B26-9C6F1057BEE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66B1505-F1ED-43A1-AB8C-C43C58409BD9}" type="pres">
      <dgm:prSet presAssocID="{8D665045-98A6-40F8-9B26-9C6F1057BEE4}" presName="spaceRect" presStyleCnt="0"/>
      <dgm:spPr/>
    </dgm:pt>
    <dgm:pt modelId="{0EAD5860-404E-4F6E-BE7B-4050C31B3629}" type="pres">
      <dgm:prSet presAssocID="{8D665045-98A6-40F8-9B26-9C6F1057BEE4}" presName="parTx" presStyleLbl="revTx" presStyleIdx="3" presStyleCnt="6">
        <dgm:presLayoutVars>
          <dgm:chMax val="0"/>
          <dgm:chPref val="0"/>
        </dgm:presLayoutVars>
      </dgm:prSet>
      <dgm:spPr/>
    </dgm:pt>
    <dgm:pt modelId="{A4210989-5712-426E-8075-C89B5DB07BDD}" type="pres">
      <dgm:prSet presAssocID="{4CDF3CD7-8347-45EA-9178-973BD56913D8}" presName="sibTrans" presStyleCnt="0"/>
      <dgm:spPr/>
    </dgm:pt>
    <dgm:pt modelId="{FFAD06A8-C4F0-4EDA-91FC-1B5A791BD23C}" type="pres">
      <dgm:prSet presAssocID="{04A95CF9-E679-471D-8632-5AB955C3FB26}" presName="compNode" presStyleCnt="0"/>
      <dgm:spPr/>
    </dgm:pt>
    <dgm:pt modelId="{41CCD06B-00B1-4007-9FB7-5E5EC579FA47}" type="pres">
      <dgm:prSet presAssocID="{04A95CF9-E679-471D-8632-5AB955C3FB26}" presName="bgRect" presStyleLbl="bgShp" presStyleIdx="4" presStyleCnt="6"/>
      <dgm:spPr/>
    </dgm:pt>
    <dgm:pt modelId="{FEB8F5A1-9735-4185-8181-FA0EFFA52F59}" type="pres">
      <dgm:prSet presAssocID="{04A95CF9-E679-471D-8632-5AB955C3FB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C010565-ED81-4266-8CF8-306F6046C987}" type="pres">
      <dgm:prSet presAssocID="{04A95CF9-E679-471D-8632-5AB955C3FB26}" presName="spaceRect" presStyleCnt="0"/>
      <dgm:spPr/>
    </dgm:pt>
    <dgm:pt modelId="{3B7B680C-96AF-42C7-B50B-84B3ED676D87}" type="pres">
      <dgm:prSet presAssocID="{04A95CF9-E679-471D-8632-5AB955C3FB26}" presName="parTx" presStyleLbl="revTx" presStyleIdx="4" presStyleCnt="6">
        <dgm:presLayoutVars>
          <dgm:chMax val="0"/>
          <dgm:chPref val="0"/>
        </dgm:presLayoutVars>
      </dgm:prSet>
      <dgm:spPr/>
    </dgm:pt>
    <dgm:pt modelId="{8BD47388-8F4E-43FE-ABB7-DE54F04C0402}" type="pres">
      <dgm:prSet presAssocID="{1FC1990E-F08F-4E4B-A35E-41DEF7422687}" presName="sibTrans" presStyleCnt="0"/>
      <dgm:spPr/>
    </dgm:pt>
    <dgm:pt modelId="{50F068FD-64C8-42A2-AB1D-5156AD3A6349}" type="pres">
      <dgm:prSet presAssocID="{F0F5E4FC-E7F9-4696-865D-9F92BAADE370}" presName="compNode" presStyleCnt="0"/>
      <dgm:spPr/>
    </dgm:pt>
    <dgm:pt modelId="{4595C5C0-38F4-4E6C-B9CF-E53DC1A1123F}" type="pres">
      <dgm:prSet presAssocID="{F0F5E4FC-E7F9-4696-865D-9F92BAADE370}" presName="bgRect" presStyleLbl="bgShp" presStyleIdx="5" presStyleCnt="6"/>
      <dgm:spPr/>
    </dgm:pt>
    <dgm:pt modelId="{F19FD3BF-A54B-426F-BDF7-7A3ABDF9880D}" type="pres">
      <dgm:prSet presAssocID="{F0F5E4FC-E7F9-4696-865D-9F92BAADE37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264277A-DA04-44FD-8B28-580CD5EFCD8B}" type="pres">
      <dgm:prSet presAssocID="{F0F5E4FC-E7F9-4696-865D-9F92BAADE370}" presName="spaceRect" presStyleCnt="0"/>
      <dgm:spPr/>
    </dgm:pt>
    <dgm:pt modelId="{22D0D4C3-5EB1-46F8-8A91-10E1C6DD80BA}" type="pres">
      <dgm:prSet presAssocID="{F0F5E4FC-E7F9-4696-865D-9F92BAADE37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317BB37-8823-4EC5-B1AF-C8794B561A17}" srcId="{BA6D073C-3981-4A86-A8A7-01F75EBC41C5}" destId="{7A265954-92EA-455E-8B61-B86290C8959B}" srcOrd="2" destOrd="0" parTransId="{23116956-FE8B-49F5-AD3F-8AA033A0432A}" sibTransId="{CB928CEB-5B00-4186-A8D7-00C994134EE1}"/>
    <dgm:cxn modelId="{AE97E756-CABC-4B3E-8B93-ACC14181D358}" srcId="{BA6D073C-3981-4A86-A8A7-01F75EBC41C5}" destId="{8D665045-98A6-40F8-9B26-9C6F1057BEE4}" srcOrd="3" destOrd="0" parTransId="{EB857ECE-8C63-4DAA-905A-7FD434488B64}" sibTransId="{4CDF3CD7-8347-45EA-9178-973BD56913D8}"/>
    <dgm:cxn modelId="{8CB2487E-2012-4DBF-811E-8216E5DEEF90}" srcId="{BA6D073C-3981-4A86-A8A7-01F75EBC41C5}" destId="{7115E9FB-179D-44B8-8BAA-29BE78FE7D1F}" srcOrd="0" destOrd="0" parTransId="{7D01652A-FDC1-47B7-96A5-821769795B52}" sibTransId="{A82E13CA-2C6B-48C6-87BF-03D88960DFFB}"/>
    <dgm:cxn modelId="{5CD6AD89-24DC-4390-AD06-C2229A351F30}" type="presOf" srcId="{8D665045-98A6-40F8-9B26-9C6F1057BEE4}" destId="{0EAD5860-404E-4F6E-BE7B-4050C31B3629}" srcOrd="0" destOrd="0" presId="urn:microsoft.com/office/officeart/2018/2/layout/IconVerticalSolidList"/>
    <dgm:cxn modelId="{1BD2B397-FA62-4878-934B-F91662C97E70}" srcId="{BA6D073C-3981-4A86-A8A7-01F75EBC41C5}" destId="{2C678848-5BAA-4F12-8540-3DA10F424C47}" srcOrd="1" destOrd="0" parTransId="{4CE3FFA8-636E-4FAC-B174-07062DCDBCF1}" sibTransId="{7D989401-8F3A-4ECF-A664-B7AC7D53C6F9}"/>
    <dgm:cxn modelId="{C212F3A2-085A-4449-A33D-FA1490DAC85D}" type="presOf" srcId="{7A265954-92EA-455E-8B61-B86290C8959B}" destId="{626354F1-6273-47E8-B419-727A07144577}" srcOrd="0" destOrd="0" presId="urn:microsoft.com/office/officeart/2018/2/layout/IconVerticalSolidList"/>
    <dgm:cxn modelId="{A9CC65C0-6749-4FDB-BA63-F363C9E7C9F5}" type="presOf" srcId="{7115E9FB-179D-44B8-8BAA-29BE78FE7D1F}" destId="{65A1B004-9A94-43A4-A0E0-20CBB66D6221}" srcOrd="0" destOrd="0" presId="urn:microsoft.com/office/officeart/2018/2/layout/IconVerticalSolidList"/>
    <dgm:cxn modelId="{FE4CBFCC-D7D5-43DA-8A89-BF0AE0B359C9}" type="presOf" srcId="{04A95CF9-E679-471D-8632-5AB955C3FB26}" destId="{3B7B680C-96AF-42C7-B50B-84B3ED676D87}" srcOrd="0" destOrd="0" presId="urn:microsoft.com/office/officeart/2018/2/layout/IconVerticalSolidList"/>
    <dgm:cxn modelId="{130811D5-BE27-42D7-A1A7-CF42D19E70C5}" type="presOf" srcId="{F0F5E4FC-E7F9-4696-865D-9F92BAADE370}" destId="{22D0D4C3-5EB1-46F8-8A91-10E1C6DD80BA}" srcOrd="0" destOrd="0" presId="urn:microsoft.com/office/officeart/2018/2/layout/IconVerticalSolidList"/>
    <dgm:cxn modelId="{830742E6-8F1B-40BD-9547-F190A1A354F9}" srcId="{BA6D073C-3981-4A86-A8A7-01F75EBC41C5}" destId="{F0F5E4FC-E7F9-4696-865D-9F92BAADE370}" srcOrd="5" destOrd="0" parTransId="{3D142B0B-0FC5-4423-895E-A8DC57378F5C}" sibTransId="{4E0FD923-6CB5-4399-A3AD-DFD9BFBEEB91}"/>
    <dgm:cxn modelId="{DCF9CFE9-5152-4BF7-B074-C41903C3257E}" type="presOf" srcId="{2C678848-5BAA-4F12-8540-3DA10F424C47}" destId="{43A1F7DC-FB7D-4839-B883-D10EE21CF7D1}" srcOrd="0" destOrd="0" presId="urn:microsoft.com/office/officeart/2018/2/layout/IconVerticalSolidList"/>
    <dgm:cxn modelId="{8091FBE9-2A79-4659-9633-8C2C63CD816B}" type="presOf" srcId="{BA6D073C-3981-4A86-A8A7-01F75EBC41C5}" destId="{05F4CDC4-1A3D-4234-A9E1-411F55354F95}" srcOrd="0" destOrd="0" presId="urn:microsoft.com/office/officeart/2018/2/layout/IconVerticalSolidList"/>
    <dgm:cxn modelId="{BE6D06FE-68AA-44FC-B638-3BE076F4B13A}" srcId="{BA6D073C-3981-4A86-A8A7-01F75EBC41C5}" destId="{04A95CF9-E679-471D-8632-5AB955C3FB26}" srcOrd="4" destOrd="0" parTransId="{8C968B4A-128C-4F19-960A-EF1C5B8557E7}" sibTransId="{1FC1990E-F08F-4E4B-A35E-41DEF7422687}"/>
    <dgm:cxn modelId="{17E6BD1B-8BDE-4550-90AE-F2980A1124DB}" type="presParOf" srcId="{05F4CDC4-1A3D-4234-A9E1-411F55354F95}" destId="{0F3DCFD4-06DB-4C00-9A89-FFE1D4A2403A}" srcOrd="0" destOrd="0" presId="urn:microsoft.com/office/officeart/2018/2/layout/IconVerticalSolidList"/>
    <dgm:cxn modelId="{A38085CA-995B-4A97-ABDA-573152AFABEE}" type="presParOf" srcId="{0F3DCFD4-06DB-4C00-9A89-FFE1D4A2403A}" destId="{3E49EE11-C1D5-445C-8F2D-6289B1B621A6}" srcOrd="0" destOrd="0" presId="urn:microsoft.com/office/officeart/2018/2/layout/IconVerticalSolidList"/>
    <dgm:cxn modelId="{E6A0B92F-71BA-406E-B59A-0428F48304C7}" type="presParOf" srcId="{0F3DCFD4-06DB-4C00-9A89-FFE1D4A2403A}" destId="{ECF0D144-B43F-4100-971A-F6D85196CB4C}" srcOrd="1" destOrd="0" presId="urn:microsoft.com/office/officeart/2018/2/layout/IconVerticalSolidList"/>
    <dgm:cxn modelId="{A439A0A9-A80D-4B8A-9B75-6D5F766FC7D6}" type="presParOf" srcId="{0F3DCFD4-06DB-4C00-9A89-FFE1D4A2403A}" destId="{9DE0DC8A-1AF3-48D1-96EC-D5EF333F3B49}" srcOrd="2" destOrd="0" presId="urn:microsoft.com/office/officeart/2018/2/layout/IconVerticalSolidList"/>
    <dgm:cxn modelId="{95CD931A-EAD0-4108-982C-559C5A289C72}" type="presParOf" srcId="{0F3DCFD4-06DB-4C00-9A89-FFE1D4A2403A}" destId="{65A1B004-9A94-43A4-A0E0-20CBB66D6221}" srcOrd="3" destOrd="0" presId="urn:microsoft.com/office/officeart/2018/2/layout/IconVerticalSolidList"/>
    <dgm:cxn modelId="{0E170B6E-8E99-4C0E-882A-1218E2B12FAB}" type="presParOf" srcId="{05F4CDC4-1A3D-4234-A9E1-411F55354F95}" destId="{EE949DA4-38E0-40E0-B84C-57BB604009D9}" srcOrd="1" destOrd="0" presId="urn:microsoft.com/office/officeart/2018/2/layout/IconVerticalSolidList"/>
    <dgm:cxn modelId="{77073B47-9B13-4A80-BD43-D7BDA220E580}" type="presParOf" srcId="{05F4CDC4-1A3D-4234-A9E1-411F55354F95}" destId="{63959983-17DC-43B9-A01B-E12015AB18DD}" srcOrd="2" destOrd="0" presId="urn:microsoft.com/office/officeart/2018/2/layout/IconVerticalSolidList"/>
    <dgm:cxn modelId="{C976652F-7586-4B4A-8AE0-E46C2D374FD2}" type="presParOf" srcId="{63959983-17DC-43B9-A01B-E12015AB18DD}" destId="{8FB4A536-5BA4-4EA7-8C65-6C8DAA3D2F9B}" srcOrd="0" destOrd="0" presId="urn:microsoft.com/office/officeart/2018/2/layout/IconVerticalSolidList"/>
    <dgm:cxn modelId="{ABF2FD98-B369-4086-A4B0-9D1A6172FEB8}" type="presParOf" srcId="{63959983-17DC-43B9-A01B-E12015AB18DD}" destId="{D271F1BC-AAE5-46FB-BE38-05D04ADB8D00}" srcOrd="1" destOrd="0" presId="urn:microsoft.com/office/officeart/2018/2/layout/IconVerticalSolidList"/>
    <dgm:cxn modelId="{20D7AD50-C593-4B66-B23D-0821E48DAB78}" type="presParOf" srcId="{63959983-17DC-43B9-A01B-E12015AB18DD}" destId="{5BDEA5EF-2166-406A-B726-BC24BB1BA5CA}" srcOrd="2" destOrd="0" presId="urn:microsoft.com/office/officeart/2018/2/layout/IconVerticalSolidList"/>
    <dgm:cxn modelId="{3F6687BD-58EE-4A1E-A033-202647686215}" type="presParOf" srcId="{63959983-17DC-43B9-A01B-E12015AB18DD}" destId="{43A1F7DC-FB7D-4839-B883-D10EE21CF7D1}" srcOrd="3" destOrd="0" presId="urn:microsoft.com/office/officeart/2018/2/layout/IconVerticalSolidList"/>
    <dgm:cxn modelId="{3EE51F73-33ED-45A2-A3E1-51EAC4B5FBCF}" type="presParOf" srcId="{05F4CDC4-1A3D-4234-A9E1-411F55354F95}" destId="{FF07A2E4-B451-40DE-BD06-F78E412233B0}" srcOrd="3" destOrd="0" presId="urn:microsoft.com/office/officeart/2018/2/layout/IconVerticalSolidList"/>
    <dgm:cxn modelId="{FCEED588-57B0-4864-85CA-35BF85D034C5}" type="presParOf" srcId="{05F4CDC4-1A3D-4234-A9E1-411F55354F95}" destId="{746EAC0D-4EC6-4B0B-B675-77FFFEC17D1C}" srcOrd="4" destOrd="0" presId="urn:microsoft.com/office/officeart/2018/2/layout/IconVerticalSolidList"/>
    <dgm:cxn modelId="{CEB64655-C3D7-46A0-8351-FFA74BB46C20}" type="presParOf" srcId="{746EAC0D-4EC6-4B0B-B675-77FFFEC17D1C}" destId="{7AFAB628-16A1-4E24-811B-FF0F151E13A0}" srcOrd="0" destOrd="0" presId="urn:microsoft.com/office/officeart/2018/2/layout/IconVerticalSolidList"/>
    <dgm:cxn modelId="{4D8A6A12-B956-4560-A661-FC15AE718509}" type="presParOf" srcId="{746EAC0D-4EC6-4B0B-B675-77FFFEC17D1C}" destId="{C143E470-84F1-4C36-A204-CCF36BA66641}" srcOrd="1" destOrd="0" presId="urn:microsoft.com/office/officeart/2018/2/layout/IconVerticalSolidList"/>
    <dgm:cxn modelId="{B354FB1B-D522-4E4C-BC86-ECA8BEFB9D2B}" type="presParOf" srcId="{746EAC0D-4EC6-4B0B-B675-77FFFEC17D1C}" destId="{4EB1304A-9648-49B2-A2F0-7C07649C4CBC}" srcOrd="2" destOrd="0" presId="urn:microsoft.com/office/officeart/2018/2/layout/IconVerticalSolidList"/>
    <dgm:cxn modelId="{C09BD64E-30EF-49F8-BE04-59726B077542}" type="presParOf" srcId="{746EAC0D-4EC6-4B0B-B675-77FFFEC17D1C}" destId="{626354F1-6273-47E8-B419-727A07144577}" srcOrd="3" destOrd="0" presId="urn:microsoft.com/office/officeart/2018/2/layout/IconVerticalSolidList"/>
    <dgm:cxn modelId="{F32EA7CD-5C20-4DED-BA0D-8D4B6D1951B8}" type="presParOf" srcId="{05F4CDC4-1A3D-4234-A9E1-411F55354F95}" destId="{8A77F36F-099A-489D-B6BD-FDF116BDA518}" srcOrd="5" destOrd="0" presId="urn:microsoft.com/office/officeart/2018/2/layout/IconVerticalSolidList"/>
    <dgm:cxn modelId="{C15171EC-F7CC-4DA1-B979-7AE6553CDEF6}" type="presParOf" srcId="{05F4CDC4-1A3D-4234-A9E1-411F55354F95}" destId="{5DF66524-2500-4E32-B544-92F9485C2D77}" srcOrd="6" destOrd="0" presId="urn:microsoft.com/office/officeart/2018/2/layout/IconVerticalSolidList"/>
    <dgm:cxn modelId="{311E3908-F1E9-49B2-B3FF-CA5CE74E9A28}" type="presParOf" srcId="{5DF66524-2500-4E32-B544-92F9485C2D77}" destId="{63C35D3F-6E32-4ED3-8276-01528C430919}" srcOrd="0" destOrd="0" presId="urn:microsoft.com/office/officeart/2018/2/layout/IconVerticalSolidList"/>
    <dgm:cxn modelId="{16ED0FBA-51BB-4185-AACB-F266C4ADE8E8}" type="presParOf" srcId="{5DF66524-2500-4E32-B544-92F9485C2D77}" destId="{4362FB76-9AED-473A-8444-33CF1CAE5ADE}" srcOrd="1" destOrd="0" presId="urn:microsoft.com/office/officeart/2018/2/layout/IconVerticalSolidList"/>
    <dgm:cxn modelId="{0DC693DA-2494-4BC3-88F3-60C68FD225D0}" type="presParOf" srcId="{5DF66524-2500-4E32-B544-92F9485C2D77}" destId="{666B1505-F1ED-43A1-AB8C-C43C58409BD9}" srcOrd="2" destOrd="0" presId="urn:microsoft.com/office/officeart/2018/2/layout/IconVerticalSolidList"/>
    <dgm:cxn modelId="{4A8049C4-BDA4-4577-8F33-0A05DE07322D}" type="presParOf" srcId="{5DF66524-2500-4E32-B544-92F9485C2D77}" destId="{0EAD5860-404E-4F6E-BE7B-4050C31B3629}" srcOrd="3" destOrd="0" presId="urn:microsoft.com/office/officeart/2018/2/layout/IconVerticalSolidList"/>
    <dgm:cxn modelId="{FE73187F-7EEE-4A34-A20E-1C28C1CD6BF9}" type="presParOf" srcId="{05F4CDC4-1A3D-4234-A9E1-411F55354F95}" destId="{A4210989-5712-426E-8075-C89B5DB07BDD}" srcOrd="7" destOrd="0" presId="urn:microsoft.com/office/officeart/2018/2/layout/IconVerticalSolidList"/>
    <dgm:cxn modelId="{BE3E443E-FA1E-4B33-8B6F-FCCF7D7C24B1}" type="presParOf" srcId="{05F4CDC4-1A3D-4234-A9E1-411F55354F95}" destId="{FFAD06A8-C4F0-4EDA-91FC-1B5A791BD23C}" srcOrd="8" destOrd="0" presId="urn:microsoft.com/office/officeart/2018/2/layout/IconVerticalSolidList"/>
    <dgm:cxn modelId="{C6B29031-F6B4-4465-9816-17A3D86C6AA6}" type="presParOf" srcId="{FFAD06A8-C4F0-4EDA-91FC-1B5A791BD23C}" destId="{41CCD06B-00B1-4007-9FB7-5E5EC579FA47}" srcOrd="0" destOrd="0" presId="urn:microsoft.com/office/officeart/2018/2/layout/IconVerticalSolidList"/>
    <dgm:cxn modelId="{A8D816A4-36C2-464D-B37B-25B51DD3FD76}" type="presParOf" srcId="{FFAD06A8-C4F0-4EDA-91FC-1B5A791BD23C}" destId="{FEB8F5A1-9735-4185-8181-FA0EFFA52F59}" srcOrd="1" destOrd="0" presId="urn:microsoft.com/office/officeart/2018/2/layout/IconVerticalSolidList"/>
    <dgm:cxn modelId="{146B304C-3067-42D2-99F4-A1B97797A62C}" type="presParOf" srcId="{FFAD06A8-C4F0-4EDA-91FC-1B5A791BD23C}" destId="{7C010565-ED81-4266-8CF8-306F6046C987}" srcOrd="2" destOrd="0" presId="urn:microsoft.com/office/officeart/2018/2/layout/IconVerticalSolidList"/>
    <dgm:cxn modelId="{5CFE4321-8558-43AC-8E49-C9FCC9C9A3E6}" type="presParOf" srcId="{FFAD06A8-C4F0-4EDA-91FC-1B5A791BD23C}" destId="{3B7B680C-96AF-42C7-B50B-84B3ED676D87}" srcOrd="3" destOrd="0" presId="urn:microsoft.com/office/officeart/2018/2/layout/IconVerticalSolidList"/>
    <dgm:cxn modelId="{B60718C5-3F86-469A-B370-2AE64831AA2B}" type="presParOf" srcId="{05F4CDC4-1A3D-4234-A9E1-411F55354F95}" destId="{8BD47388-8F4E-43FE-ABB7-DE54F04C0402}" srcOrd="9" destOrd="0" presId="urn:microsoft.com/office/officeart/2018/2/layout/IconVerticalSolidList"/>
    <dgm:cxn modelId="{8B888E47-FD49-4DF7-AE9B-DBA9447D7059}" type="presParOf" srcId="{05F4CDC4-1A3D-4234-A9E1-411F55354F95}" destId="{50F068FD-64C8-42A2-AB1D-5156AD3A6349}" srcOrd="10" destOrd="0" presId="urn:microsoft.com/office/officeart/2018/2/layout/IconVerticalSolidList"/>
    <dgm:cxn modelId="{9E97E5E0-8676-42D5-B158-53BCF1F380B2}" type="presParOf" srcId="{50F068FD-64C8-42A2-AB1D-5156AD3A6349}" destId="{4595C5C0-38F4-4E6C-B9CF-E53DC1A1123F}" srcOrd="0" destOrd="0" presId="urn:microsoft.com/office/officeart/2018/2/layout/IconVerticalSolidList"/>
    <dgm:cxn modelId="{F49E591C-95A8-4833-AE78-C307EE3D6C76}" type="presParOf" srcId="{50F068FD-64C8-42A2-AB1D-5156AD3A6349}" destId="{F19FD3BF-A54B-426F-BDF7-7A3ABDF9880D}" srcOrd="1" destOrd="0" presId="urn:microsoft.com/office/officeart/2018/2/layout/IconVerticalSolidList"/>
    <dgm:cxn modelId="{42A94BE2-0DC1-4B7F-8500-D3B1CAB31D0F}" type="presParOf" srcId="{50F068FD-64C8-42A2-AB1D-5156AD3A6349}" destId="{5264277A-DA04-44FD-8B28-580CD5EFCD8B}" srcOrd="2" destOrd="0" presId="urn:microsoft.com/office/officeart/2018/2/layout/IconVerticalSolidList"/>
    <dgm:cxn modelId="{30A56114-4696-4ACC-94BA-D48A15BF8006}" type="presParOf" srcId="{50F068FD-64C8-42A2-AB1D-5156AD3A6349}" destId="{22D0D4C3-5EB1-46F8-8A91-10E1C6DD80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3E89C-1053-4EF8-9638-1402E5E72226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BBA13ED-0A44-4DA9-BA63-F22ACFE73800}">
      <dgm:prSet/>
      <dgm:spPr/>
      <dgm:t>
        <a:bodyPr/>
        <a:lstStyle/>
        <a:p>
          <a:r>
            <a:rPr lang="en-US" b="0"/>
            <a:t>The Arduino project was started at the Interaction Design Institute Ivrea (IDII) in Ivrea, Italy</a:t>
          </a:r>
          <a:endParaRPr lang="en-US"/>
        </a:p>
      </dgm:t>
    </dgm:pt>
    <dgm:pt modelId="{B8438E8D-3CF3-4AE1-8C9E-E21E86E4A2D0}" type="parTrans" cxnId="{3F503C64-95F9-4EF4-A1B2-689D540B612E}">
      <dgm:prSet/>
      <dgm:spPr/>
      <dgm:t>
        <a:bodyPr/>
        <a:lstStyle/>
        <a:p>
          <a:endParaRPr lang="en-US"/>
        </a:p>
      </dgm:t>
    </dgm:pt>
    <dgm:pt modelId="{AB135483-AF58-4246-8A8E-311B971BE373}" type="sibTrans" cxnId="{3F503C64-95F9-4EF4-A1B2-689D540B612E}">
      <dgm:prSet/>
      <dgm:spPr/>
      <dgm:t>
        <a:bodyPr/>
        <a:lstStyle/>
        <a:p>
          <a:endParaRPr lang="en-US"/>
        </a:p>
      </dgm:t>
    </dgm:pt>
    <dgm:pt modelId="{8D25ED08-79C2-4186-8590-8AFFD598387C}">
      <dgm:prSet/>
      <dgm:spPr/>
      <dgm:t>
        <a:bodyPr/>
        <a:lstStyle/>
        <a:p>
          <a:r>
            <a:rPr lang="en-US" b="0"/>
            <a:t>In 2003 Hernando Barragán created the development platform </a:t>
          </a:r>
          <a:r>
            <a:rPr lang="en-US" b="0" i="1">
              <a:hlinkClick xmlns:r="http://schemas.openxmlformats.org/officeDocument/2006/relationships" r:id="rId1"/>
            </a:rPr>
            <a:t>Wiring</a:t>
          </a:r>
          <a:r>
            <a:rPr lang="en-US" b="0"/>
            <a:t> as a Master's thesis project at IDII – Which was used as the basis for the Arduino platform</a:t>
          </a:r>
          <a:endParaRPr lang="en-US"/>
        </a:p>
      </dgm:t>
    </dgm:pt>
    <dgm:pt modelId="{74FA507E-574E-46E4-AAA3-BC1D1D74EAEB}" type="parTrans" cxnId="{1ED23281-4C09-420D-96C3-FD07262BBF0B}">
      <dgm:prSet/>
      <dgm:spPr/>
      <dgm:t>
        <a:bodyPr/>
        <a:lstStyle/>
        <a:p>
          <a:endParaRPr lang="en-US"/>
        </a:p>
      </dgm:t>
    </dgm:pt>
    <dgm:pt modelId="{28BF9F50-1A31-4FE8-8D0B-03BFEB1D988C}" type="sibTrans" cxnId="{1ED23281-4C09-420D-96C3-FD07262BBF0B}">
      <dgm:prSet/>
      <dgm:spPr/>
      <dgm:t>
        <a:bodyPr/>
        <a:lstStyle/>
        <a:p>
          <a:endParaRPr lang="en-US"/>
        </a:p>
      </dgm:t>
    </dgm:pt>
    <dgm:pt modelId="{D7475445-D649-4D12-B5D9-F346C844CF8B}">
      <dgm:prSet/>
      <dgm:spPr/>
      <dgm:t>
        <a:bodyPr/>
        <a:lstStyle/>
        <a:p>
          <a:r>
            <a:rPr lang="en-US" b="0"/>
            <a:t>Under the supervision of Massimo Banzi and </a:t>
          </a:r>
          <a:r>
            <a:rPr lang="en-US" b="0">
              <a:hlinkClick xmlns:r="http://schemas.openxmlformats.org/officeDocument/2006/relationships" r:id="rId2"/>
            </a:rPr>
            <a:t>Casey Reas</a:t>
          </a:r>
          <a:r>
            <a:rPr lang="en-US" b="0"/>
            <a:t>. Casey Reas is known for co-creating, with Ben Fry, the </a:t>
          </a:r>
          <a:r>
            <a:rPr lang="en-US" b="0">
              <a:hlinkClick xmlns:r="http://schemas.openxmlformats.org/officeDocument/2006/relationships" r:id="rId3"/>
            </a:rPr>
            <a:t>Processing</a:t>
          </a:r>
          <a:r>
            <a:rPr lang="en-US" b="0"/>
            <a:t> development platform</a:t>
          </a:r>
          <a:endParaRPr lang="en-US"/>
        </a:p>
      </dgm:t>
    </dgm:pt>
    <dgm:pt modelId="{997624A2-1CCB-49C9-822D-FBD2B0BBA26D}" type="parTrans" cxnId="{8644741B-D129-41DD-8D66-266DC8B8DF72}">
      <dgm:prSet/>
      <dgm:spPr/>
      <dgm:t>
        <a:bodyPr/>
        <a:lstStyle/>
        <a:p>
          <a:endParaRPr lang="en-US"/>
        </a:p>
      </dgm:t>
    </dgm:pt>
    <dgm:pt modelId="{D656520F-96FF-4B65-952C-49AFC65A0E79}" type="sibTrans" cxnId="{8644741B-D129-41DD-8D66-266DC8B8DF72}">
      <dgm:prSet/>
      <dgm:spPr/>
      <dgm:t>
        <a:bodyPr/>
        <a:lstStyle/>
        <a:p>
          <a:endParaRPr lang="en-US"/>
        </a:p>
      </dgm:t>
    </dgm:pt>
    <dgm:pt modelId="{46E8D046-5E7A-41F5-8170-0F69F8DD9860}">
      <dgm:prSet/>
      <dgm:spPr/>
      <dgm:t>
        <a:bodyPr/>
        <a:lstStyle/>
        <a:p>
          <a:r>
            <a:rPr lang="en-US" b="0"/>
            <a:t>The project goal was to create simple, low cost tools for creating digital projects by </a:t>
          </a:r>
          <a:r>
            <a:rPr lang="en-US" b="1" u="sng"/>
            <a:t>non-engineers!</a:t>
          </a:r>
          <a:endParaRPr lang="en-US"/>
        </a:p>
      </dgm:t>
    </dgm:pt>
    <dgm:pt modelId="{F1E3B73C-D3E5-4D70-B091-402DBEBAFC28}" type="parTrans" cxnId="{712C88CB-5151-43FE-ACA4-CB00BACD05A3}">
      <dgm:prSet/>
      <dgm:spPr/>
      <dgm:t>
        <a:bodyPr/>
        <a:lstStyle/>
        <a:p>
          <a:endParaRPr lang="en-US"/>
        </a:p>
      </dgm:t>
    </dgm:pt>
    <dgm:pt modelId="{F20E4D93-D899-4E09-B256-2B879B1AD060}" type="sibTrans" cxnId="{712C88CB-5151-43FE-ACA4-CB00BACD05A3}">
      <dgm:prSet/>
      <dgm:spPr/>
      <dgm:t>
        <a:bodyPr/>
        <a:lstStyle/>
        <a:p>
          <a:endParaRPr lang="en-US"/>
        </a:p>
      </dgm:t>
    </dgm:pt>
    <dgm:pt modelId="{AFEACD7A-A76A-4778-8A87-A17CFF26FE87}">
      <dgm:prSet/>
      <dgm:spPr/>
      <dgm:t>
        <a:bodyPr/>
        <a:lstStyle/>
        <a:p>
          <a:r>
            <a:rPr lang="en-US" b="0"/>
            <a:t>The initial Arduino core team consisted of Massimo Banzi, David Cuartielles, Tom Igoe, Gianluca Martino, and David Mellis, but Barragán was not invited to participate</a:t>
          </a:r>
          <a:endParaRPr lang="en-US"/>
        </a:p>
      </dgm:t>
    </dgm:pt>
    <dgm:pt modelId="{7F709D03-BCB4-4236-91E1-366F9C208620}" type="parTrans" cxnId="{94985BCC-C023-4364-8C93-00C5038ABC02}">
      <dgm:prSet/>
      <dgm:spPr/>
      <dgm:t>
        <a:bodyPr/>
        <a:lstStyle/>
        <a:p>
          <a:endParaRPr lang="en-US"/>
        </a:p>
      </dgm:t>
    </dgm:pt>
    <dgm:pt modelId="{34900672-619F-4722-B4A0-19EDD18F7D77}" type="sibTrans" cxnId="{94985BCC-C023-4364-8C93-00C5038ABC02}">
      <dgm:prSet/>
      <dgm:spPr/>
      <dgm:t>
        <a:bodyPr/>
        <a:lstStyle/>
        <a:p>
          <a:endParaRPr lang="en-US"/>
        </a:p>
      </dgm:t>
    </dgm:pt>
    <dgm:pt modelId="{1369D148-31A0-40FE-85CB-4185D3B8E896}">
      <dgm:prSet/>
      <dgm:spPr/>
      <dgm:t>
        <a:bodyPr/>
        <a:lstStyle/>
        <a:p>
          <a:r>
            <a:rPr lang="en-US" b="0"/>
            <a:t>Millions of Arduino boards are in use around the world!</a:t>
          </a:r>
          <a:endParaRPr lang="en-US"/>
        </a:p>
      </dgm:t>
    </dgm:pt>
    <dgm:pt modelId="{24F97C67-66FC-4B27-A2FE-671DE4D3A035}" type="parTrans" cxnId="{0964E4B7-A4D3-47B8-AA20-301EDAFB7D17}">
      <dgm:prSet/>
      <dgm:spPr/>
      <dgm:t>
        <a:bodyPr/>
        <a:lstStyle/>
        <a:p>
          <a:endParaRPr lang="en-US"/>
        </a:p>
      </dgm:t>
    </dgm:pt>
    <dgm:pt modelId="{F4D9EBEE-8ADC-4584-B242-BCB1A4F1C0DA}" type="sibTrans" cxnId="{0964E4B7-A4D3-47B8-AA20-301EDAFB7D17}">
      <dgm:prSet/>
      <dgm:spPr/>
      <dgm:t>
        <a:bodyPr/>
        <a:lstStyle/>
        <a:p>
          <a:endParaRPr lang="en-US"/>
        </a:p>
      </dgm:t>
    </dgm:pt>
    <dgm:pt modelId="{A00012DC-BAC1-4F23-81BA-AEB3F8D02F97}" type="pres">
      <dgm:prSet presAssocID="{7F33E89C-1053-4EF8-9638-1402E5E72226}" presName="linear" presStyleCnt="0">
        <dgm:presLayoutVars>
          <dgm:animLvl val="lvl"/>
          <dgm:resizeHandles val="exact"/>
        </dgm:presLayoutVars>
      </dgm:prSet>
      <dgm:spPr/>
    </dgm:pt>
    <dgm:pt modelId="{67436085-58E0-4CD4-91E0-E76167B8F034}" type="pres">
      <dgm:prSet presAssocID="{7BBA13ED-0A44-4DA9-BA63-F22ACFE7380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F69ED26-1BBB-49EE-85C8-A30579E68B67}" type="pres">
      <dgm:prSet presAssocID="{AB135483-AF58-4246-8A8E-311B971BE373}" presName="spacer" presStyleCnt="0"/>
      <dgm:spPr/>
    </dgm:pt>
    <dgm:pt modelId="{17F6BE5B-2E34-46AA-8867-9A5063D87BD4}" type="pres">
      <dgm:prSet presAssocID="{8D25ED08-79C2-4186-8590-8AFFD598387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6B032E5-70A3-4632-8BD4-5949DAC57FE2}" type="pres">
      <dgm:prSet presAssocID="{28BF9F50-1A31-4FE8-8D0B-03BFEB1D988C}" presName="spacer" presStyleCnt="0"/>
      <dgm:spPr/>
    </dgm:pt>
    <dgm:pt modelId="{D26C21B1-E94D-493D-AEBA-28A4E939E5E7}" type="pres">
      <dgm:prSet presAssocID="{D7475445-D649-4D12-B5D9-F346C844CF8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DAC9A21-B4C7-4E88-AD60-B2105267006B}" type="pres">
      <dgm:prSet presAssocID="{D656520F-96FF-4B65-952C-49AFC65A0E79}" presName="spacer" presStyleCnt="0"/>
      <dgm:spPr/>
    </dgm:pt>
    <dgm:pt modelId="{FD621C7F-6985-47FF-BD29-4910CECBD94B}" type="pres">
      <dgm:prSet presAssocID="{46E8D046-5E7A-41F5-8170-0F69F8DD986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59A4E0C-6475-46C6-8990-A5A202E4C414}" type="pres">
      <dgm:prSet presAssocID="{F20E4D93-D899-4E09-B256-2B879B1AD060}" presName="spacer" presStyleCnt="0"/>
      <dgm:spPr/>
    </dgm:pt>
    <dgm:pt modelId="{F7AB8904-95B9-4D11-B25E-9267317B8925}" type="pres">
      <dgm:prSet presAssocID="{AFEACD7A-A76A-4778-8A87-A17CFF26FE8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9E8BF06-0BD7-4EE9-A159-9F10EB641006}" type="pres">
      <dgm:prSet presAssocID="{34900672-619F-4722-B4A0-19EDD18F7D77}" presName="spacer" presStyleCnt="0"/>
      <dgm:spPr/>
    </dgm:pt>
    <dgm:pt modelId="{D354AC63-7EB9-48FC-AF57-6B5F3EA68FD7}" type="pres">
      <dgm:prSet presAssocID="{1369D148-31A0-40FE-85CB-4185D3B8E89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644741B-D129-41DD-8D66-266DC8B8DF72}" srcId="{7F33E89C-1053-4EF8-9638-1402E5E72226}" destId="{D7475445-D649-4D12-B5D9-F346C844CF8B}" srcOrd="2" destOrd="0" parTransId="{997624A2-1CCB-49C9-822D-FBD2B0BBA26D}" sibTransId="{D656520F-96FF-4B65-952C-49AFC65A0E79}"/>
    <dgm:cxn modelId="{07A6BD3A-9F8F-4EEB-A5D7-E7C4CEC78A9D}" type="presOf" srcId="{AFEACD7A-A76A-4778-8A87-A17CFF26FE87}" destId="{F7AB8904-95B9-4D11-B25E-9267317B8925}" srcOrd="0" destOrd="0" presId="urn:microsoft.com/office/officeart/2005/8/layout/vList2"/>
    <dgm:cxn modelId="{3F503C64-95F9-4EF4-A1B2-689D540B612E}" srcId="{7F33E89C-1053-4EF8-9638-1402E5E72226}" destId="{7BBA13ED-0A44-4DA9-BA63-F22ACFE73800}" srcOrd="0" destOrd="0" parTransId="{B8438E8D-3CF3-4AE1-8C9E-E21E86E4A2D0}" sibTransId="{AB135483-AF58-4246-8A8E-311B971BE373}"/>
    <dgm:cxn modelId="{D557E551-DFCF-4BEF-AB94-D65FC78DB501}" type="presOf" srcId="{1369D148-31A0-40FE-85CB-4185D3B8E896}" destId="{D354AC63-7EB9-48FC-AF57-6B5F3EA68FD7}" srcOrd="0" destOrd="0" presId="urn:microsoft.com/office/officeart/2005/8/layout/vList2"/>
    <dgm:cxn modelId="{271DAE59-E904-4ADD-8808-1DD340C56C34}" type="presOf" srcId="{7BBA13ED-0A44-4DA9-BA63-F22ACFE73800}" destId="{67436085-58E0-4CD4-91E0-E76167B8F034}" srcOrd="0" destOrd="0" presId="urn:microsoft.com/office/officeart/2005/8/layout/vList2"/>
    <dgm:cxn modelId="{1ED23281-4C09-420D-96C3-FD07262BBF0B}" srcId="{7F33E89C-1053-4EF8-9638-1402E5E72226}" destId="{8D25ED08-79C2-4186-8590-8AFFD598387C}" srcOrd="1" destOrd="0" parTransId="{74FA507E-574E-46E4-AAA3-BC1D1D74EAEB}" sibTransId="{28BF9F50-1A31-4FE8-8D0B-03BFEB1D988C}"/>
    <dgm:cxn modelId="{570D2E99-01F5-4D46-B470-9F27E749A12F}" type="presOf" srcId="{8D25ED08-79C2-4186-8590-8AFFD598387C}" destId="{17F6BE5B-2E34-46AA-8867-9A5063D87BD4}" srcOrd="0" destOrd="0" presId="urn:microsoft.com/office/officeart/2005/8/layout/vList2"/>
    <dgm:cxn modelId="{CC5780A6-AEDE-4C33-B830-275E225DFAC8}" type="presOf" srcId="{46E8D046-5E7A-41F5-8170-0F69F8DD9860}" destId="{FD621C7F-6985-47FF-BD29-4910CECBD94B}" srcOrd="0" destOrd="0" presId="urn:microsoft.com/office/officeart/2005/8/layout/vList2"/>
    <dgm:cxn modelId="{D53591A8-9826-4FBD-914F-6A0EF3A96DBF}" type="presOf" srcId="{D7475445-D649-4D12-B5D9-F346C844CF8B}" destId="{D26C21B1-E94D-493D-AEBA-28A4E939E5E7}" srcOrd="0" destOrd="0" presId="urn:microsoft.com/office/officeart/2005/8/layout/vList2"/>
    <dgm:cxn modelId="{0C1467B1-0411-463F-9F78-89925420BE90}" type="presOf" srcId="{7F33E89C-1053-4EF8-9638-1402E5E72226}" destId="{A00012DC-BAC1-4F23-81BA-AEB3F8D02F97}" srcOrd="0" destOrd="0" presId="urn:microsoft.com/office/officeart/2005/8/layout/vList2"/>
    <dgm:cxn modelId="{0964E4B7-A4D3-47B8-AA20-301EDAFB7D17}" srcId="{7F33E89C-1053-4EF8-9638-1402E5E72226}" destId="{1369D148-31A0-40FE-85CB-4185D3B8E896}" srcOrd="5" destOrd="0" parTransId="{24F97C67-66FC-4B27-A2FE-671DE4D3A035}" sibTransId="{F4D9EBEE-8ADC-4584-B242-BCB1A4F1C0DA}"/>
    <dgm:cxn modelId="{712C88CB-5151-43FE-ACA4-CB00BACD05A3}" srcId="{7F33E89C-1053-4EF8-9638-1402E5E72226}" destId="{46E8D046-5E7A-41F5-8170-0F69F8DD9860}" srcOrd="3" destOrd="0" parTransId="{F1E3B73C-D3E5-4D70-B091-402DBEBAFC28}" sibTransId="{F20E4D93-D899-4E09-B256-2B879B1AD060}"/>
    <dgm:cxn modelId="{94985BCC-C023-4364-8C93-00C5038ABC02}" srcId="{7F33E89C-1053-4EF8-9638-1402E5E72226}" destId="{AFEACD7A-A76A-4778-8A87-A17CFF26FE87}" srcOrd="4" destOrd="0" parTransId="{7F709D03-BCB4-4236-91E1-366F9C208620}" sibTransId="{34900672-619F-4722-B4A0-19EDD18F7D77}"/>
    <dgm:cxn modelId="{4DBFF8A8-3910-492C-BF9E-60984AC6944E}" type="presParOf" srcId="{A00012DC-BAC1-4F23-81BA-AEB3F8D02F97}" destId="{67436085-58E0-4CD4-91E0-E76167B8F034}" srcOrd="0" destOrd="0" presId="urn:microsoft.com/office/officeart/2005/8/layout/vList2"/>
    <dgm:cxn modelId="{710A1E61-D6B4-43B4-951A-B3686BEA4EF5}" type="presParOf" srcId="{A00012DC-BAC1-4F23-81BA-AEB3F8D02F97}" destId="{AF69ED26-1BBB-49EE-85C8-A30579E68B67}" srcOrd="1" destOrd="0" presId="urn:microsoft.com/office/officeart/2005/8/layout/vList2"/>
    <dgm:cxn modelId="{6ACC010B-4B5A-4363-A2EF-925B5BA7AF5E}" type="presParOf" srcId="{A00012DC-BAC1-4F23-81BA-AEB3F8D02F97}" destId="{17F6BE5B-2E34-46AA-8867-9A5063D87BD4}" srcOrd="2" destOrd="0" presId="urn:microsoft.com/office/officeart/2005/8/layout/vList2"/>
    <dgm:cxn modelId="{B5ED4834-3ADB-4A1C-993D-667CCDB7BFD2}" type="presParOf" srcId="{A00012DC-BAC1-4F23-81BA-AEB3F8D02F97}" destId="{E6B032E5-70A3-4632-8BD4-5949DAC57FE2}" srcOrd="3" destOrd="0" presId="urn:microsoft.com/office/officeart/2005/8/layout/vList2"/>
    <dgm:cxn modelId="{8577A9A0-856B-428C-AC65-930EAB030E58}" type="presParOf" srcId="{A00012DC-BAC1-4F23-81BA-AEB3F8D02F97}" destId="{D26C21B1-E94D-493D-AEBA-28A4E939E5E7}" srcOrd="4" destOrd="0" presId="urn:microsoft.com/office/officeart/2005/8/layout/vList2"/>
    <dgm:cxn modelId="{8ECF02C1-8206-43BD-8B5D-A9379E68BE83}" type="presParOf" srcId="{A00012DC-BAC1-4F23-81BA-AEB3F8D02F97}" destId="{DDAC9A21-B4C7-4E88-AD60-B2105267006B}" srcOrd="5" destOrd="0" presId="urn:microsoft.com/office/officeart/2005/8/layout/vList2"/>
    <dgm:cxn modelId="{B03A22B1-638B-4809-9307-277872DADC15}" type="presParOf" srcId="{A00012DC-BAC1-4F23-81BA-AEB3F8D02F97}" destId="{FD621C7F-6985-47FF-BD29-4910CECBD94B}" srcOrd="6" destOrd="0" presId="urn:microsoft.com/office/officeart/2005/8/layout/vList2"/>
    <dgm:cxn modelId="{CF115DC1-3AD8-4525-B6AE-4A66D973451E}" type="presParOf" srcId="{A00012DC-BAC1-4F23-81BA-AEB3F8D02F97}" destId="{059A4E0C-6475-46C6-8990-A5A202E4C414}" srcOrd="7" destOrd="0" presId="urn:microsoft.com/office/officeart/2005/8/layout/vList2"/>
    <dgm:cxn modelId="{03D40841-3A8E-4266-BFEF-3AC5280943F0}" type="presParOf" srcId="{A00012DC-BAC1-4F23-81BA-AEB3F8D02F97}" destId="{F7AB8904-95B9-4D11-B25E-9267317B8925}" srcOrd="8" destOrd="0" presId="urn:microsoft.com/office/officeart/2005/8/layout/vList2"/>
    <dgm:cxn modelId="{B2CAAA0E-E39F-4A97-8901-18437AB91372}" type="presParOf" srcId="{A00012DC-BAC1-4F23-81BA-AEB3F8D02F97}" destId="{49E8BF06-0BD7-4EE9-A159-9F10EB641006}" srcOrd="9" destOrd="0" presId="urn:microsoft.com/office/officeart/2005/8/layout/vList2"/>
    <dgm:cxn modelId="{8827B930-B426-45C3-A694-1B008250D527}" type="presParOf" srcId="{A00012DC-BAC1-4F23-81BA-AEB3F8D02F97}" destId="{D354AC63-7EB9-48FC-AF57-6B5F3EA68FD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9EE11-C1D5-445C-8F2D-6289B1B621A6}">
      <dsp:nvSpPr>
        <dsp:cNvPr id="0" name=""/>
        <dsp:cNvSpPr/>
      </dsp:nvSpPr>
      <dsp:spPr>
        <a:xfrm>
          <a:off x="0" y="1477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0D144-B43F-4100-971A-F6D85196CB4C}">
      <dsp:nvSpPr>
        <dsp:cNvPr id="0" name=""/>
        <dsp:cNvSpPr/>
      </dsp:nvSpPr>
      <dsp:spPr>
        <a:xfrm>
          <a:off x="190462" y="143144"/>
          <a:ext cx="346296" cy="346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1B004-9A94-43A4-A0E0-20CBB66D6221}">
      <dsp:nvSpPr>
        <dsp:cNvPr id="0" name=""/>
        <dsp:cNvSpPr/>
      </dsp:nvSpPr>
      <dsp:spPr>
        <a:xfrm>
          <a:off x="727221" y="1477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 maker is an electronic biased hobbyist</a:t>
          </a:r>
          <a:endParaRPr lang="en-US" sz="1900" kern="1200"/>
        </a:p>
      </dsp:txBody>
      <dsp:txXfrm>
        <a:off x="727221" y="1477"/>
        <a:ext cx="10243461" cy="629629"/>
      </dsp:txXfrm>
    </dsp:sp>
    <dsp:sp modelId="{8FB4A536-5BA4-4EA7-8C65-6C8DAA3D2F9B}">
      <dsp:nvSpPr>
        <dsp:cNvPr id="0" name=""/>
        <dsp:cNvSpPr/>
      </dsp:nvSpPr>
      <dsp:spPr>
        <a:xfrm>
          <a:off x="0" y="788514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1F1BC-AAE5-46FB-BE38-05D04ADB8D00}">
      <dsp:nvSpPr>
        <dsp:cNvPr id="0" name=""/>
        <dsp:cNvSpPr/>
      </dsp:nvSpPr>
      <dsp:spPr>
        <a:xfrm>
          <a:off x="190462" y="930180"/>
          <a:ext cx="346296" cy="346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1F7DC-FB7D-4839-B883-D10EE21CF7D1}">
      <dsp:nvSpPr>
        <dsp:cNvPr id="0" name=""/>
        <dsp:cNvSpPr/>
      </dsp:nvSpPr>
      <dsp:spPr>
        <a:xfrm>
          <a:off x="727221" y="788514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You need to have basic and up SW and HW capabilities </a:t>
          </a:r>
          <a:endParaRPr lang="en-US" sz="1900" kern="1200"/>
        </a:p>
      </dsp:txBody>
      <dsp:txXfrm>
        <a:off x="727221" y="788514"/>
        <a:ext cx="10243461" cy="629629"/>
      </dsp:txXfrm>
    </dsp:sp>
    <dsp:sp modelId="{7AFAB628-16A1-4E24-811B-FF0F151E13A0}">
      <dsp:nvSpPr>
        <dsp:cNvPr id="0" name=""/>
        <dsp:cNvSpPr/>
      </dsp:nvSpPr>
      <dsp:spPr>
        <a:xfrm>
          <a:off x="0" y="1575550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3E470-84F1-4C36-A204-CCF36BA66641}">
      <dsp:nvSpPr>
        <dsp:cNvPr id="0" name=""/>
        <dsp:cNvSpPr/>
      </dsp:nvSpPr>
      <dsp:spPr>
        <a:xfrm>
          <a:off x="190462" y="1717217"/>
          <a:ext cx="346296" cy="346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354F1-6273-47E8-B419-727A07144577}">
      <dsp:nvSpPr>
        <dsp:cNvPr id="0" name=""/>
        <dsp:cNvSpPr/>
      </dsp:nvSpPr>
      <dsp:spPr>
        <a:xfrm>
          <a:off x="727221" y="1575550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And foremost you need passion </a:t>
          </a:r>
          <a:r>
            <a:rPr lang="en-US" sz="1900" b="0" kern="1200">
              <a:sym typeface="Wingdings" panose="05000000000000000000" pitchFamily="2" charset="2"/>
            </a:rPr>
            <a:t></a:t>
          </a:r>
          <a:endParaRPr lang="en-US" sz="1900" kern="1200"/>
        </a:p>
      </dsp:txBody>
      <dsp:txXfrm>
        <a:off x="727221" y="1575550"/>
        <a:ext cx="10243461" cy="629629"/>
      </dsp:txXfrm>
    </dsp:sp>
    <dsp:sp modelId="{63C35D3F-6E32-4ED3-8276-01528C430919}">
      <dsp:nvSpPr>
        <dsp:cNvPr id="0" name=""/>
        <dsp:cNvSpPr/>
      </dsp:nvSpPr>
      <dsp:spPr>
        <a:xfrm>
          <a:off x="0" y="2362587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2FB76-9AED-473A-8444-33CF1CAE5ADE}">
      <dsp:nvSpPr>
        <dsp:cNvPr id="0" name=""/>
        <dsp:cNvSpPr/>
      </dsp:nvSpPr>
      <dsp:spPr>
        <a:xfrm>
          <a:off x="190462" y="2504253"/>
          <a:ext cx="346296" cy="346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D5860-404E-4F6E-BE7B-4050C31B3629}">
      <dsp:nvSpPr>
        <dsp:cNvPr id="0" name=""/>
        <dsp:cNvSpPr/>
      </dsp:nvSpPr>
      <dsp:spPr>
        <a:xfrm>
          <a:off x="727221" y="2362587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Makers these days have huge possibilities very easy to reach </a:t>
          </a:r>
          <a:endParaRPr lang="en-US" sz="1900" kern="1200"/>
        </a:p>
      </dsp:txBody>
      <dsp:txXfrm>
        <a:off x="727221" y="2362587"/>
        <a:ext cx="10243461" cy="629629"/>
      </dsp:txXfrm>
    </dsp:sp>
    <dsp:sp modelId="{41CCD06B-00B1-4007-9FB7-5E5EC579FA47}">
      <dsp:nvSpPr>
        <dsp:cNvPr id="0" name=""/>
        <dsp:cNvSpPr/>
      </dsp:nvSpPr>
      <dsp:spPr>
        <a:xfrm>
          <a:off x="0" y="3149623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8F5A1-9735-4185-8181-FA0EFFA52F59}">
      <dsp:nvSpPr>
        <dsp:cNvPr id="0" name=""/>
        <dsp:cNvSpPr/>
      </dsp:nvSpPr>
      <dsp:spPr>
        <a:xfrm>
          <a:off x="190462" y="3291290"/>
          <a:ext cx="346296" cy="3462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B680C-96AF-42C7-B50B-84B3ED676D87}">
      <dsp:nvSpPr>
        <dsp:cNvPr id="0" name=""/>
        <dsp:cNvSpPr/>
      </dsp:nvSpPr>
      <dsp:spPr>
        <a:xfrm>
          <a:off x="727221" y="3149623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Arduino for example is a very reachable and easy to use maker’s platform</a:t>
          </a:r>
          <a:endParaRPr lang="en-US" sz="1900" kern="1200"/>
        </a:p>
      </dsp:txBody>
      <dsp:txXfrm>
        <a:off x="727221" y="3149623"/>
        <a:ext cx="10243461" cy="629629"/>
      </dsp:txXfrm>
    </dsp:sp>
    <dsp:sp modelId="{4595C5C0-38F4-4E6C-B9CF-E53DC1A1123F}">
      <dsp:nvSpPr>
        <dsp:cNvPr id="0" name=""/>
        <dsp:cNvSpPr/>
      </dsp:nvSpPr>
      <dsp:spPr>
        <a:xfrm>
          <a:off x="0" y="3936660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FD3BF-A54B-426F-BDF7-7A3ABDF9880D}">
      <dsp:nvSpPr>
        <dsp:cNvPr id="0" name=""/>
        <dsp:cNvSpPr/>
      </dsp:nvSpPr>
      <dsp:spPr>
        <a:xfrm>
          <a:off x="190462" y="4078326"/>
          <a:ext cx="346296" cy="34629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0D4C3-5EB1-46F8-8A91-10E1C6DD80BA}">
      <dsp:nvSpPr>
        <dsp:cNvPr id="0" name=""/>
        <dsp:cNvSpPr/>
      </dsp:nvSpPr>
      <dsp:spPr>
        <a:xfrm>
          <a:off x="727221" y="3936660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Makers today can easily build robots, drones, arcade machines and much more…</a:t>
          </a:r>
          <a:endParaRPr lang="en-US" sz="1900" kern="1200" dirty="0"/>
        </a:p>
      </dsp:txBody>
      <dsp:txXfrm>
        <a:off x="727221" y="3936660"/>
        <a:ext cx="10243461" cy="629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36085-58E0-4CD4-91E0-E76167B8F034}">
      <dsp:nvSpPr>
        <dsp:cNvPr id="0" name=""/>
        <dsp:cNvSpPr/>
      </dsp:nvSpPr>
      <dsp:spPr>
        <a:xfrm>
          <a:off x="0" y="8599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The Arduino project was started at the Interaction Design Institute Ivrea (IDII) in Ivrea, Italy</a:t>
          </a:r>
          <a:endParaRPr lang="en-US" sz="1300" kern="1200"/>
        </a:p>
      </dsp:txBody>
      <dsp:txXfrm>
        <a:off x="35500" y="44099"/>
        <a:ext cx="5269352" cy="656228"/>
      </dsp:txXfrm>
    </dsp:sp>
    <dsp:sp modelId="{17F6BE5B-2E34-46AA-8867-9A5063D87BD4}">
      <dsp:nvSpPr>
        <dsp:cNvPr id="0" name=""/>
        <dsp:cNvSpPr/>
      </dsp:nvSpPr>
      <dsp:spPr>
        <a:xfrm>
          <a:off x="0" y="773267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 2003 Hernando Barragán created the development platform </a:t>
          </a:r>
          <a:r>
            <a:rPr lang="en-US" sz="1300" b="0" i="1" kern="1200">
              <a:hlinkClick xmlns:r="http://schemas.openxmlformats.org/officeDocument/2006/relationships" r:id="rId1"/>
            </a:rPr>
            <a:t>Wiring</a:t>
          </a:r>
          <a:r>
            <a:rPr lang="en-US" sz="1300" b="0" kern="1200"/>
            <a:t> as a Master's thesis project at IDII – Which was used as the basis for the Arduino platform</a:t>
          </a:r>
          <a:endParaRPr lang="en-US" sz="1300" kern="1200"/>
        </a:p>
      </dsp:txBody>
      <dsp:txXfrm>
        <a:off x="35500" y="808767"/>
        <a:ext cx="5269352" cy="656228"/>
      </dsp:txXfrm>
    </dsp:sp>
    <dsp:sp modelId="{D26C21B1-E94D-493D-AEBA-28A4E939E5E7}">
      <dsp:nvSpPr>
        <dsp:cNvPr id="0" name=""/>
        <dsp:cNvSpPr/>
      </dsp:nvSpPr>
      <dsp:spPr>
        <a:xfrm>
          <a:off x="0" y="1537935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Under the supervision of Massimo Banzi and </a:t>
          </a:r>
          <a:r>
            <a:rPr lang="en-US" sz="1300" b="0" kern="1200">
              <a:hlinkClick xmlns:r="http://schemas.openxmlformats.org/officeDocument/2006/relationships" r:id="rId2"/>
            </a:rPr>
            <a:t>Casey Reas</a:t>
          </a:r>
          <a:r>
            <a:rPr lang="en-US" sz="1300" b="0" kern="1200"/>
            <a:t>. Casey Reas is known for co-creating, with Ben Fry, the </a:t>
          </a:r>
          <a:r>
            <a:rPr lang="en-US" sz="1300" b="0" kern="1200">
              <a:hlinkClick xmlns:r="http://schemas.openxmlformats.org/officeDocument/2006/relationships" r:id="rId3"/>
            </a:rPr>
            <a:t>Processing</a:t>
          </a:r>
          <a:r>
            <a:rPr lang="en-US" sz="1300" b="0" kern="1200"/>
            <a:t> development platform</a:t>
          </a:r>
          <a:endParaRPr lang="en-US" sz="1300" kern="1200"/>
        </a:p>
      </dsp:txBody>
      <dsp:txXfrm>
        <a:off x="35500" y="1573435"/>
        <a:ext cx="5269352" cy="656228"/>
      </dsp:txXfrm>
    </dsp:sp>
    <dsp:sp modelId="{FD621C7F-6985-47FF-BD29-4910CECBD94B}">
      <dsp:nvSpPr>
        <dsp:cNvPr id="0" name=""/>
        <dsp:cNvSpPr/>
      </dsp:nvSpPr>
      <dsp:spPr>
        <a:xfrm>
          <a:off x="0" y="2302603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The project goal was to create simple, low cost tools for creating digital projects by </a:t>
          </a:r>
          <a:r>
            <a:rPr lang="en-US" sz="1300" b="1" u="sng" kern="1200"/>
            <a:t>non-engineers!</a:t>
          </a:r>
          <a:endParaRPr lang="en-US" sz="1300" kern="1200"/>
        </a:p>
      </dsp:txBody>
      <dsp:txXfrm>
        <a:off x="35500" y="2338103"/>
        <a:ext cx="5269352" cy="656228"/>
      </dsp:txXfrm>
    </dsp:sp>
    <dsp:sp modelId="{F7AB8904-95B9-4D11-B25E-9267317B8925}">
      <dsp:nvSpPr>
        <dsp:cNvPr id="0" name=""/>
        <dsp:cNvSpPr/>
      </dsp:nvSpPr>
      <dsp:spPr>
        <a:xfrm>
          <a:off x="0" y="3067271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The initial Arduino core team consisted of Massimo Banzi, David Cuartielles, Tom Igoe, Gianluca Martino, and David Mellis, but Barragán was not invited to participate</a:t>
          </a:r>
          <a:endParaRPr lang="en-US" sz="1300" kern="1200"/>
        </a:p>
      </dsp:txBody>
      <dsp:txXfrm>
        <a:off x="35500" y="3102771"/>
        <a:ext cx="5269352" cy="656228"/>
      </dsp:txXfrm>
    </dsp:sp>
    <dsp:sp modelId="{D354AC63-7EB9-48FC-AF57-6B5F3EA68FD7}">
      <dsp:nvSpPr>
        <dsp:cNvPr id="0" name=""/>
        <dsp:cNvSpPr/>
      </dsp:nvSpPr>
      <dsp:spPr>
        <a:xfrm>
          <a:off x="0" y="3831939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Millions of Arduino boards are in use around the world!</a:t>
          </a:r>
          <a:endParaRPr lang="en-US" sz="1300" kern="1200"/>
        </a:p>
      </dsp:txBody>
      <dsp:txXfrm>
        <a:off x="35500" y="3867439"/>
        <a:ext cx="5269352" cy="656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94002-B6D4-46FD-B2E4-EFBD106073C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8E823-B2E0-4441-A868-B394A70DD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8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923255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8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00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4581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27743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7672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52701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7033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923255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7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7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29813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1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0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6345936"/>
            <a:ext cx="12192000" cy="512064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607485" y="6413334"/>
            <a:ext cx="1686359" cy="32823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252350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ts val="4000"/>
        </a:lnSpc>
        <a:spcBef>
          <a:spcPct val="0"/>
        </a:spcBef>
        <a:buNone/>
        <a:defRPr sz="44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0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A6B3D4F3-6953-E90F-D708-D023CD6E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65" b="6303"/>
          <a:stretch/>
        </p:blipFill>
        <p:spPr>
          <a:xfrm>
            <a:off x="20" y="10"/>
            <a:ext cx="12191980" cy="635845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916" y="3305897"/>
            <a:ext cx="10950515" cy="1470025"/>
          </a:xfrm>
        </p:spPr>
        <p:txBody>
          <a:bodyPr anchor="b">
            <a:normAutofit/>
          </a:bodyPr>
          <a:lstStyle/>
          <a:p>
            <a:r>
              <a:rPr lang="en-US" sz="5400" dirty="0"/>
              <a:t>Being a maker – </a:t>
            </a:r>
            <a:br>
              <a:rPr lang="en-US" sz="5400" dirty="0"/>
            </a:br>
            <a:r>
              <a:rPr lang="en-US" sz="5400" dirty="0"/>
              <a:t>now, more fun than ever…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484" y="4902581"/>
            <a:ext cx="8440283" cy="988576"/>
          </a:xfrm>
        </p:spPr>
        <p:txBody>
          <a:bodyPr>
            <a:normAutofit/>
          </a:bodyPr>
          <a:lstStyle/>
          <a:p>
            <a:r>
              <a:rPr lang="en-US" dirty="0"/>
              <a:t>Gil Tal</a:t>
            </a:r>
          </a:p>
          <a:p>
            <a:r>
              <a:rPr lang="en-US" dirty="0"/>
              <a:t>Mar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C0071-3FCF-4158-BD35-6663BE6A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4"/>
            <a:ext cx="12192000" cy="6852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23261-3EFB-4458-8771-EB319BF8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C455E-2DFF-4180-8801-B04E0FAC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59" y="389226"/>
            <a:ext cx="10972800" cy="494652"/>
          </a:xfrm>
        </p:spPr>
        <p:txBody>
          <a:bodyPr/>
          <a:lstStyle/>
          <a:p>
            <a:r>
              <a:rPr lang="en-US" dirty="0"/>
              <a:t>CNC and laser engraver \ cutter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AC291-F950-4DA6-9A14-CEA3EAA41A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4384" y="959498"/>
            <a:ext cx="3453528" cy="9990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Around 300$+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Amazing capabilities</a:t>
            </a:r>
          </a:p>
        </p:txBody>
      </p:sp>
      <p:pic>
        <p:nvPicPr>
          <p:cNvPr id="1026" name="Picture 2" descr="Laser Cutting and Engraving Machines for Education from Epilog Laser">
            <a:extLst>
              <a:ext uri="{FF2B5EF4-FFF2-40B4-BE49-F238E27FC236}">
                <a16:creationId xmlns:a16="http://schemas.microsoft.com/office/drawing/2014/main" id="{DA528FBE-F00C-45DD-8E15-5310851B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14" y="2567971"/>
            <a:ext cx="2431088" cy="3393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Make Money With A Laser Engraver (+21 Product Engraving Ideas) -  Outandbeyond">
            <a:extLst>
              <a:ext uri="{FF2B5EF4-FFF2-40B4-BE49-F238E27FC236}">
                <a16:creationId xmlns:a16="http://schemas.microsoft.com/office/drawing/2014/main" id="{5CACDE89-C0CF-4F32-825B-706E6420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10" y="3651284"/>
            <a:ext cx="3116916" cy="26970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CNC CUTTING DESIGN – LASER CUTTING DESIGN – Page 84 – CNC-LASER-PLASMA  CUTTING SCREEN/JALI DESIGN VECTOR">
            <a:extLst>
              <a:ext uri="{FF2B5EF4-FFF2-40B4-BE49-F238E27FC236}">
                <a16:creationId xmlns:a16="http://schemas.microsoft.com/office/drawing/2014/main" id="{E2B2949F-A0C3-4F27-8543-5CBF71AE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903513" y="306803"/>
            <a:ext cx="3894844" cy="36351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NC Jali Cutting Narayanganj">
            <a:extLst>
              <a:ext uri="{FF2B5EF4-FFF2-40B4-BE49-F238E27FC236}">
                <a16:creationId xmlns:a16="http://schemas.microsoft.com/office/drawing/2014/main" id="{3957CC8B-4E57-4AD6-843C-DDF372C2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96275" y="3732919"/>
            <a:ext cx="16002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88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 defTabSz="609585">
              <a:spcAft>
                <a:spcPts val="600"/>
              </a:spcAft>
            </a:pPr>
            <a:fld id="{EE2556C5-CE8C-6547-B838-EA80C61A4AF7}" type="slidenum">
              <a:rPr lang="en-US"/>
              <a:pPr defTabSz="609585"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3C71"/>
                </a:solidFill>
              </a:rPr>
              <a:t>The Arduino makers platform – how it all started…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3579E58-0A26-3E61-E6A8-0848579157C1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4211659182"/>
              </p:ext>
            </p:extLst>
          </p:nvPr>
        </p:nvGraphicFramePr>
        <p:xfrm>
          <a:off x="6237817" y="1604433"/>
          <a:ext cx="5340352" cy="456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What is an Arduino? - learn.sparkfun.com">
            <a:extLst>
              <a:ext uri="{FF2B5EF4-FFF2-40B4-BE49-F238E27FC236}">
                <a16:creationId xmlns:a16="http://schemas.microsoft.com/office/drawing/2014/main" id="{57135226-7899-4ACA-AED5-46AC8083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2" y="1959503"/>
            <a:ext cx="52482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09585"/>
              <a:t>12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957" y="41449"/>
            <a:ext cx="10972800" cy="449044"/>
          </a:xfrm>
        </p:spPr>
        <p:txBody>
          <a:bodyPr/>
          <a:lstStyle/>
          <a:p>
            <a:r>
              <a:rPr lang="en-US" dirty="0"/>
              <a:t>Arduino was just the beginning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3F7A3-5A8B-49E3-A2EC-7B89DFB0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2" y="4800599"/>
            <a:ext cx="1836946" cy="1344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022D1-1739-4C78-AF8A-1D11B9572E79}"/>
              </a:ext>
            </a:extLst>
          </p:cNvPr>
          <p:cNvSpPr txBox="1"/>
          <p:nvPr/>
        </p:nvSpPr>
        <p:spPr>
          <a:xfrm>
            <a:off x="2775004" y="4969565"/>
            <a:ext cx="2300109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Arduino Uno\Due\Zero</a:t>
            </a:r>
          </a:p>
          <a:p>
            <a:r>
              <a:rPr lang="en-US" sz="1100" dirty="0">
                <a:solidFill>
                  <a:srgbClr val="003C71"/>
                </a:solidFill>
              </a:rPr>
              <a:t>2-5$ (clones)</a:t>
            </a:r>
          </a:p>
          <a:p>
            <a:r>
              <a:rPr lang="en-US" sz="1100" dirty="0">
                <a:solidFill>
                  <a:srgbClr val="003C71"/>
                </a:solidFill>
              </a:rPr>
              <a:t>Limited performance and features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Enough for lots of simple projects</a:t>
            </a:r>
          </a:p>
        </p:txBody>
      </p:sp>
      <p:pic>
        <p:nvPicPr>
          <p:cNvPr id="5122" name="Picture 2" descr="Getting started with Espressif-IDF: Program ESP32 using ESP-IDF">
            <a:extLst>
              <a:ext uri="{FF2B5EF4-FFF2-40B4-BE49-F238E27FC236}">
                <a16:creationId xmlns:a16="http://schemas.microsoft.com/office/drawing/2014/main" id="{15730F2D-AA5B-4BDE-BE0C-2704CBAC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27" y="3049368"/>
            <a:ext cx="2530569" cy="130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F535-05CB-499E-B2BF-2F6DFD32F43A}"/>
              </a:ext>
            </a:extLst>
          </p:cNvPr>
          <p:cNvSpPr txBox="1"/>
          <p:nvPr/>
        </p:nvSpPr>
        <p:spPr>
          <a:xfrm>
            <a:off x="5599296" y="3180945"/>
            <a:ext cx="2933252" cy="186204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ESP8266\ESP32\ESP32 S2\S3\C3\C6</a:t>
            </a:r>
          </a:p>
          <a:p>
            <a:r>
              <a:rPr lang="en-US" sz="1100" dirty="0">
                <a:solidFill>
                  <a:srgbClr val="003C71"/>
                </a:solidFill>
              </a:rPr>
              <a:t>2-5$</a:t>
            </a:r>
          </a:p>
          <a:p>
            <a:r>
              <a:rPr lang="en-US" sz="1100" dirty="0">
                <a:solidFill>
                  <a:srgbClr val="003C71"/>
                </a:solidFill>
              </a:rPr>
              <a:t>Great performance (Dual CPU @ 240MHz)</a:t>
            </a:r>
          </a:p>
          <a:p>
            <a:r>
              <a:rPr lang="en-US" sz="1100" dirty="0" err="1">
                <a:solidFill>
                  <a:srgbClr val="003C71"/>
                </a:solidFill>
              </a:rPr>
              <a:t>WiFi</a:t>
            </a:r>
            <a:r>
              <a:rPr lang="en-US" sz="1100" dirty="0">
                <a:solidFill>
                  <a:srgbClr val="003C71"/>
                </a:solidFill>
              </a:rPr>
              <a:t> and Bluetooth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Camera\LCD</a:t>
            </a:r>
          </a:p>
          <a:p>
            <a:r>
              <a:rPr lang="en-US" sz="1100" b="1" dirty="0">
                <a:solidFill>
                  <a:srgbClr val="003C71"/>
                </a:solidFill>
              </a:rPr>
              <a:t>Arduino IDE!</a:t>
            </a:r>
          </a:p>
          <a:p>
            <a:r>
              <a:rPr lang="en-US" sz="1100" b="1" dirty="0" err="1">
                <a:solidFill>
                  <a:srgbClr val="003C71"/>
                </a:solidFill>
              </a:rPr>
              <a:t>FreeRTOS</a:t>
            </a:r>
            <a:r>
              <a:rPr lang="en-US" sz="1100" b="1" dirty="0">
                <a:solidFill>
                  <a:srgbClr val="003C71"/>
                </a:solidFill>
              </a:rPr>
              <a:t> (Multi Tasking)</a:t>
            </a:r>
          </a:p>
          <a:p>
            <a:r>
              <a:rPr lang="en-US" sz="1100" b="1" dirty="0">
                <a:solidFill>
                  <a:srgbClr val="003C71"/>
                </a:solidFill>
              </a:rPr>
              <a:t>OTA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Complex projects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Up to 16MB of flash</a:t>
            </a:r>
          </a:p>
          <a:p>
            <a:r>
              <a:rPr lang="en-US" sz="1100" dirty="0">
                <a:solidFill>
                  <a:srgbClr val="003C71"/>
                </a:solidFill>
              </a:rPr>
              <a:t>Up to 8MB of SRAM!!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650B89-FC46-4C3F-90C0-593BC8CF6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632" y="547989"/>
            <a:ext cx="3504435" cy="222563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149FB5E-371D-49B9-A8FF-A47BCAA231D8}"/>
              </a:ext>
            </a:extLst>
          </p:cNvPr>
          <p:cNvSpPr/>
          <p:nvPr/>
        </p:nvSpPr>
        <p:spPr>
          <a:xfrm rot="19874847">
            <a:off x="528138" y="2666544"/>
            <a:ext cx="6898735" cy="20039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E363A-743B-4A73-ACA0-7F794EE3C4D0}"/>
              </a:ext>
            </a:extLst>
          </p:cNvPr>
          <p:cNvSpPr txBox="1"/>
          <p:nvPr/>
        </p:nvSpPr>
        <p:spPr>
          <a:xfrm>
            <a:off x="10585536" y="636320"/>
            <a:ext cx="1308242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/>
              <a:t>Raspberry PI 4/5</a:t>
            </a:r>
          </a:p>
          <a:p>
            <a:r>
              <a:rPr lang="en-US" sz="1100" dirty="0">
                <a:solidFill>
                  <a:srgbClr val="003C71"/>
                </a:solidFill>
              </a:rPr>
              <a:t>40-80$</a:t>
            </a:r>
          </a:p>
          <a:p>
            <a:r>
              <a:rPr lang="en-US" sz="1100" dirty="0">
                <a:solidFill>
                  <a:srgbClr val="003C71"/>
                </a:solidFill>
              </a:rPr>
              <a:t>Monster performance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Complex AI</a:t>
            </a:r>
          </a:p>
        </p:txBody>
      </p:sp>
      <p:pic>
        <p:nvPicPr>
          <p:cNvPr id="2050" name="Picture 2" descr="Finding Raspberry Pi: Where to buy the latest model and its alternatives |  ZDNET">
            <a:extLst>
              <a:ext uri="{FF2B5EF4-FFF2-40B4-BE49-F238E27FC236}">
                <a16:creationId xmlns:a16="http://schemas.microsoft.com/office/drawing/2014/main" id="{3A007DDC-182F-C0C9-9A42-EE05A7100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0" y="2575810"/>
            <a:ext cx="1580953" cy="11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2BE7D-295E-CDA3-310D-D2242CBB7AA5}"/>
              </a:ext>
            </a:extLst>
          </p:cNvPr>
          <p:cNvSpPr txBox="1"/>
          <p:nvPr/>
        </p:nvSpPr>
        <p:spPr>
          <a:xfrm>
            <a:off x="2033903" y="2232544"/>
            <a:ext cx="2300109" cy="101566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Raspberry PI Pico</a:t>
            </a:r>
          </a:p>
          <a:p>
            <a:r>
              <a:rPr lang="en-US" sz="1100" dirty="0">
                <a:solidFill>
                  <a:srgbClr val="003C71"/>
                </a:solidFill>
              </a:rPr>
              <a:t>4-5$ (clones)</a:t>
            </a:r>
          </a:p>
          <a:p>
            <a:r>
              <a:rPr lang="en-US" sz="1100" dirty="0">
                <a:solidFill>
                  <a:srgbClr val="003C71"/>
                </a:solidFill>
              </a:rPr>
              <a:t>Dual CPU (ARM @ 133MHz)</a:t>
            </a:r>
          </a:p>
          <a:p>
            <a:r>
              <a:rPr lang="en-US" sz="1100" dirty="0">
                <a:solidFill>
                  <a:srgbClr val="003C71"/>
                </a:solidFill>
              </a:rPr>
              <a:t>256KB SRAM</a:t>
            </a:r>
          </a:p>
          <a:p>
            <a:r>
              <a:rPr lang="en-US" sz="1100" dirty="0">
                <a:solidFill>
                  <a:srgbClr val="003C71"/>
                </a:solidFill>
              </a:rPr>
              <a:t>2MB flash</a:t>
            </a:r>
          </a:p>
          <a:p>
            <a:endParaRPr lang="en-US" sz="1100" dirty="0">
              <a:solidFill>
                <a:srgbClr val="003C7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216565-5C02-2161-BA62-708C90CF4B91}"/>
              </a:ext>
            </a:extLst>
          </p:cNvPr>
          <p:cNvCxnSpPr>
            <a:endCxn id="7" idx="0"/>
          </p:cNvCxnSpPr>
          <p:nvPr/>
        </p:nvCxnSpPr>
        <p:spPr>
          <a:xfrm>
            <a:off x="1269635" y="4358516"/>
            <a:ext cx="342200" cy="4420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EBFF2C-9934-8BE9-D060-DB2EAE4C15BB}"/>
              </a:ext>
            </a:extLst>
          </p:cNvPr>
          <p:cNvCxnSpPr/>
          <p:nvPr/>
        </p:nvCxnSpPr>
        <p:spPr>
          <a:xfrm flipH="1" flipV="1">
            <a:off x="2129684" y="3135337"/>
            <a:ext cx="315764" cy="3996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38D597-3175-3DBD-3086-46E2279E423A}"/>
              </a:ext>
            </a:extLst>
          </p:cNvPr>
          <p:cNvCxnSpPr>
            <a:cxnSpLocks/>
          </p:cNvCxnSpPr>
          <p:nvPr/>
        </p:nvCxnSpPr>
        <p:spPr>
          <a:xfrm>
            <a:off x="3979942" y="2874768"/>
            <a:ext cx="442043" cy="55423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A313AC-9CE1-8FF5-2F89-7153D3922E71}"/>
              </a:ext>
            </a:extLst>
          </p:cNvPr>
          <p:cNvCxnSpPr/>
          <p:nvPr/>
        </p:nvCxnSpPr>
        <p:spPr>
          <a:xfrm>
            <a:off x="6834976" y="1361732"/>
            <a:ext cx="499959" cy="4210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30F574AA-8DD6-4B4B-B89F-7536FF90E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11" y="974874"/>
            <a:ext cx="1904880" cy="10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597939-BC73-3B8F-53B3-2D62A010BE62}"/>
              </a:ext>
            </a:extLst>
          </p:cNvPr>
          <p:cNvSpPr txBox="1"/>
          <p:nvPr/>
        </p:nvSpPr>
        <p:spPr>
          <a:xfrm>
            <a:off x="5213820" y="970525"/>
            <a:ext cx="1370568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Dual RISC-V @ 400 MHz</a:t>
            </a:r>
          </a:p>
          <a:p>
            <a:r>
              <a:rPr lang="en-US" sz="1100" dirty="0">
                <a:solidFill>
                  <a:srgbClr val="003C71"/>
                </a:solidFill>
              </a:rPr>
              <a:t>Up to 32 MB of SRAM</a:t>
            </a:r>
          </a:p>
          <a:p>
            <a:r>
              <a:rPr lang="en-US" sz="1100" dirty="0">
                <a:solidFill>
                  <a:srgbClr val="003C71"/>
                </a:solidFill>
              </a:rPr>
              <a:t>AI acceleration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CSI\DSI</a:t>
            </a:r>
          </a:p>
          <a:p>
            <a:r>
              <a:rPr lang="en-US" sz="1100" dirty="0">
                <a:solidFill>
                  <a:srgbClr val="003C71"/>
                </a:solidFill>
              </a:rPr>
              <a:t>~8$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E05E68-2FC6-FDF9-2F71-DD9DAE7C92F7}"/>
              </a:ext>
            </a:extLst>
          </p:cNvPr>
          <p:cNvCxnSpPr/>
          <p:nvPr/>
        </p:nvCxnSpPr>
        <p:spPr>
          <a:xfrm flipH="1" flipV="1">
            <a:off x="4868029" y="1572241"/>
            <a:ext cx="345791" cy="40269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A7D2E-6C52-432D-AE14-0BDAEF3F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CC003-0BC3-4658-AEF5-4CB38345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94652"/>
          </a:xfrm>
        </p:spPr>
        <p:txBody>
          <a:bodyPr/>
          <a:lstStyle/>
          <a:p>
            <a:r>
              <a:rPr lang="en-US" dirty="0"/>
              <a:t>What is there for us to use:</a:t>
            </a:r>
          </a:p>
        </p:txBody>
      </p:sp>
      <p:pic>
        <p:nvPicPr>
          <p:cNvPr id="11266" name="Picture 2" descr="21 Arduino Modules You Can Buy For Less Than $2 | Random Nerd Tutorials">
            <a:extLst>
              <a:ext uri="{FF2B5EF4-FFF2-40B4-BE49-F238E27FC236}">
                <a16:creationId xmlns:a16="http://schemas.microsoft.com/office/drawing/2014/main" id="{DEC04AB7-F767-4E0B-B655-60A9C08C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23" y="1081736"/>
            <a:ext cx="4781342" cy="478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C Gear Motor and Wheel Philippines | Makerlab Electronics">
            <a:extLst>
              <a:ext uri="{FF2B5EF4-FFF2-40B4-BE49-F238E27FC236}">
                <a16:creationId xmlns:a16="http://schemas.microsoft.com/office/drawing/2014/main" id="{64E59D10-3223-4E89-9CD7-93B463F2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4999" y="524435"/>
            <a:ext cx="3098203" cy="29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QWinOut DIY Quadcopter Frame kit 920KV CW CCW Motors + 9433 Propellers">
            <a:extLst>
              <a:ext uri="{FF2B5EF4-FFF2-40B4-BE49-F238E27FC236}">
                <a16:creationId xmlns:a16="http://schemas.microsoft.com/office/drawing/2014/main" id="{91ED081C-E17A-412A-BA97-692C1E52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53" y="2770094"/>
            <a:ext cx="3460376" cy="34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Amazon.com: Tolako 5v Relay Module for Arduino ARM PIC AVR MCU 5V Indicator  Light LED 1 Channel Relay Module Works with Official Arduino Boards:  Computers &amp; Accessories">
            <a:extLst>
              <a:ext uri="{FF2B5EF4-FFF2-40B4-BE49-F238E27FC236}">
                <a16:creationId xmlns:a16="http://schemas.microsoft.com/office/drawing/2014/main" id="{E820B851-600D-4C74-B325-B5C4D28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92" y="202757"/>
            <a:ext cx="2733709" cy="23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55931-A266-43D5-80A1-388848D93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022" y="3942941"/>
            <a:ext cx="2530586" cy="16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1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0C70A-FC70-41A1-B929-26C24B5D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917BD-1E1F-45AB-9E31-493AEEE7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98627"/>
          </a:xfrm>
        </p:spPr>
        <p:txBody>
          <a:bodyPr/>
          <a:lstStyle/>
          <a:p>
            <a:r>
              <a:rPr lang="en-US" dirty="0"/>
              <a:t>Some cool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84754-1980-42F5-A5F7-E5B8614F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4" y="1371154"/>
            <a:ext cx="3767397" cy="2897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FA529-FEE3-44AE-8433-6D304973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85" y="352529"/>
            <a:ext cx="5211592" cy="2897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E01F4-115D-4843-A955-E896AE5E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04" y="3771321"/>
            <a:ext cx="2946220" cy="23541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32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046D4-5B20-4C8F-9F33-3B77FE9B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ECC20-8651-4066-9CC4-2895D605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566213"/>
          </a:xfrm>
        </p:spPr>
        <p:txBody>
          <a:bodyPr/>
          <a:lstStyle/>
          <a:p>
            <a:r>
              <a:rPr lang="en-US" dirty="0"/>
              <a:t>More…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71BDC-4678-44E0-8616-383D52AB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48" y="1072254"/>
            <a:ext cx="3445810" cy="253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1C49F-CB9F-4C0C-A3C1-ED1712B1A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46" y="896183"/>
            <a:ext cx="4438155" cy="253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D2CCF-6DC8-49A1-9AA4-C77D854D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258" y="3945844"/>
            <a:ext cx="3940933" cy="2211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0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044C-C641-4F75-B80E-B4B53B06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1D0D-17F8-46F8-BD22-0E6139B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82725"/>
          </a:xfrm>
        </p:spPr>
        <p:txBody>
          <a:bodyPr/>
          <a:lstStyle/>
          <a:p>
            <a:r>
              <a:rPr lang="en-US" dirty="0"/>
              <a:t>And more…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DAA88-4C69-4549-BB75-FA358E5FD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4" y="1239959"/>
            <a:ext cx="5368270" cy="30675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83672-E8EC-48BF-B54D-A35343AE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58" y="3047299"/>
            <a:ext cx="5337957" cy="293664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771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D7C44-B542-4C5A-B248-82A9418A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8AE99-828A-4876-A89A-1BDE1047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37" y="441336"/>
            <a:ext cx="10972800" cy="454895"/>
          </a:xfrm>
        </p:spPr>
        <p:txBody>
          <a:bodyPr/>
          <a:lstStyle/>
          <a:p>
            <a:r>
              <a:rPr lang="en-US" dirty="0"/>
              <a:t>How can we control our devices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85705-6C48-4FEF-8AAF-8F2643A83A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484" y="1061500"/>
            <a:ext cx="10970683" cy="51107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our smartphone \ Tablet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device with a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WII mote (Via Bluetooth)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IR remotes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our own control device</a:t>
            </a:r>
          </a:p>
        </p:txBody>
      </p:sp>
      <p:pic>
        <p:nvPicPr>
          <p:cNvPr id="9218" name="Picture 2" descr="Loosing Virtual Pins - Issues and Errors - Blynk Community">
            <a:extLst>
              <a:ext uri="{FF2B5EF4-FFF2-40B4-BE49-F238E27FC236}">
                <a16:creationId xmlns:a16="http://schemas.microsoft.com/office/drawing/2014/main" id="{A2F533E9-85DC-4B35-AABF-7A9FCED7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849" y="896231"/>
            <a:ext cx="1496908" cy="2656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20" name="Picture 4" descr="In-depth: Create A Simple ESP32 Web Server In Arduino IDE">
            <a:extLst>
              <a:ext uri="{FF2B5EF4-FFF2-40B4-BE49-F238E27FC236}">
                <a16:creationId xmlns:a16="http://schemas.microsoft.com/office/drawing/2014/main" id="{C06BD5F0-D552-4F0C-AB33-FF0C400B0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26" y="978722"/>
            <a:ext cx="3782233" cy="2161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22" name="Picture 6" descr="Great Projects: ESP32 Weather_Station WebServer">
            <a:extLst>
              <a:ext uri="{FF2B5EF4-FFF2-40B4-BE49-F238E27FC236}">
                <a16:creationId xmlns:a16="http://schemas.microsoft.com/office/drawing/2014/main" id="{4E9D480E-1B85-4BFC-A058-BF42CD804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3" y="3953063"/>
            <a:ext cx="3357978" cy="22232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24" name="Picture 8" descr="ESP32 Relay Module – Control AC Appliances (Web Server) - Open Electronics  - Open Electronics">
            <a:extLst>
              <a:ext uri="{FF2B5EF4-FFF2-40B4-BE49-F238E27FC236}">
                <a16:creationId xmlns:a16="http://schemas.microsoft.com/office/drawing/2014/main" id="{399AADA7-5FE2-4B72-A640-16E4EFB0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87" y="3661695"/>
            <a:ext cx="4494306" cy="25280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mote Controller for Nintendo Wii (Assortment Brand/Assorted Colors) |  Nintendo Wii | GameStop">
            <a:extLst>
              <a:ext uri="{FF2B5EF4-FFF2-40B4-BE49-F238E27FC236}">
                <a16:creationId xmlns:a16="http://schemas.microsoft.com/office/drawing/2014/main" id="{198B2AF4-EFC4-4699-9948-A0653EE5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93" y="3953063"/>
            <a:ext cx="1922929" cy="1922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824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B2CEED-D7B2-4BC2-90A2-BAF57FD5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130425"/>
            <a:ext cx="2182813" cy="3514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20E61-25D9-4415-8675-DEDBF1F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0" y="2130425"/>
            <a:ext cx="1995488" cy="1692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3CCB-EA42-4DBE-8AA1-278A06C9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850" y="3897313"/>
            <a:ext cx="1995488" cy="1747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A5A8F-7288-4241-BF6F-F37D61A5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2130425"/>
            <a:ext cx="6640513" cy="3514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30" y="418376"/>
            <a:ext cx="5359140" cy="621015"/>
          </a:xfrm>
        </p:spPr>
        <p:txBody>
          <a:bodyPr anchor="t">
            <a:normAutofit/>
          </a:bodyPr>
          <a:lstStyle/>
          <a:p>
            <a:r>
              <a:rPr lang="en-US" dirty="0"/>
              <a:t>ESP32 cool projects…</a:t>
            </a:r>
          </a:p>
        </p:txBody>
      </p:sp>
    </p:spTree>
    <p:extLst>
      <p:ext uri="{BB962C8B-B14F-4D97-AF65-F5344CB8AC3E}">
        <p14:creationId xmlns:p14="http://schemas.microsoft.com/office/powerpoint/2010/main" val="2945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spcopter - YouTube">
            <a:extLst>
              <a:ext uri="{FF2B5EF4-FFF2-40B4-BE49-F238E27FC236}">
                <a16:creationId xmlns:a16="http://schemas.microsoft.com/office/drawing/2014/main" id="{F878AEE0-DC8C-47E9-85C6-0E2C46623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255838"/>
            <a:ext cx="4376738" cy="3262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BDDF7-9A0B-4452-9AB0-B959F40D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88" y="2255838"/>
            <a:ext cx="3805238" cy="3262313"/>
          </a:xfrm>
          <a:prstGeom prst="rect">
            <a:avLst/>
          </a:prstGeom>
        </p:spPr>
      </p:pic>
      <p:pic>
        <p:nvPicPr>
          <p:cNvPr id="10246" name="Picture 6" descr="Robot Zero One - Posts | Facebook">
            <a:extLst>
              <a:ext uri="{FF2B5EF4-FFF2-40B4-BE49-F238E27FC236}">
                <a16:creationId xmlns:a16="http://schemas.microsoft.com/office/drawing/2014/main" id="{77115616-76E4-4EF0-8219-2245B8EA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038" y="2255838"/>
            <a:ext cx="2638425" cy="1443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59D9D-C425-44E1-9355-6D2DB5600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038" y="3773488"/>
            <a:ext cx="993775" cy="1744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9D48D-D3F4-43A4-8D0B-DE4A49AE8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425" y="3773488"/>
            <a:ext cx="1570038" cy="17446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9E481-8C5E-4673-BEF0-8EB330CB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29D274-28A1-4AE2-8372-8E4BBC4B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dirty="0"/>
              <a:t>More ESP32 cool projects…</a:t>
            </a:r>
          </a:p>
        </p:txBody>
      </p:sp>
    </p:spTree>
    <p:extLst>
      <p:ext uri="{BB962C8B-B14F-4D97-AF65-F5344CB8AC3E}">
        <p14:creationId xmlns:p14="http://schemas.microsoft.com/office/powerpoint/2010/main" val="18276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 defTabSz="609585">
              <a:spcAft>
                <a:spcPts val="600"/>
              </a:spcAft>
            </a:pPr>
            <a:fld id="{EE2556C5-CE8C-6547-B838-EA80C61A4AF7}" type="slidenum">
              <a:rPr lang="en-US"/>
              <a:pPr defTabSz="609585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/>
              <a:t>Being a maker, what does it mean?</a:t>
            </a:r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8A56A876-AAEB-2D6A-051A-6C9E43A310A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47198328"/>
              </p:ext>
            </p:extLst>
          </p:nvPr>
        </p:nvGraphicFramePr>
        <p:xfrm>
          <a:off x="571703" y="1175064"/>
          <a:ext cx="10970683" cy="456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2. Real-time Object Recognition">
            <a:extLst>
              <a:ext uri="{FF2B5EF4-FFF2-40B4-BE49-F238E27FC236}">
                <a16:creationId xmlns:a16="http://schemas.microsoft.com/office/drawing/2014/main" id="{AD952396-85C3-40CE-9651-721C3E4C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679575"/>
            <a:ext cx="5907088" cy="4414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4. Play Retro Games">
            <a:extLst>
              <a:ext uri="{FF2B5EF4-FFF2-40B4-BE49-F238E27FC236}">
                <a16:creationId xmlns:a16="http://schemas.microsoft.com/office/drawing/2014/main" id="{83FFDC7E-8767-404E-AADB-4255A7F1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679575"/>
            <a:ext cx="4987925" cy="26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eatured image of 45 Cool Raspberry Pi 4 Projects for October 2020">
            <a:extLst>
              <a:ext uri="{FF2B5EF4-FFF2-40B4-BE49-F238E27FC236}">
                <a16:creationId xmlns:a16="http://schemas.microsoft.com/office/drawing/2014/main" id="{ED4570A7-8DEB-45C3-BAF5-8DE7594F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408488"/>
            <a:ext cx="3057525" cy="1685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6. Build Your Own Weather Station">
            <a:extLst>
              <a:ext uri="{FF2B5EF4-FFF2-40B4-BE49-F238E27FC236}">
                <a16:creationId xmlns:a16="http://schemas.microsoft.com/office/drawing/2014/main" id="{E40980ED-41F7-4B7E-B87E-C6A4B4F8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63" y="4408488"/>
            <a:ext cx="1854200" cy="1685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51455-B632-4CB5-8621-B2532E8F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9139A-0592-4715-88BE-D8A468B2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b="1" dirty="0"/>
              <a:t>Raspberry PI 4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DBF29-6C24-4068-ADAA-DE6D362F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A752A-C27D-476C-A1B8-ED688CA5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94652"/>
          </a:xfrm>
        </p:spPr>
        <p:txBody>
          <a:bodyPr/>
          <a:lstStyle/>
          <a:p>
            <a:r>
              <a:rPr lang="en-US" dirty="0"/>
              <a:t>More of the R-PI4…</a:t>
            </a:r>
          </a:p>
        </p:txBody>
      </p:sp>
      <p:pic>
        <p:nvPicPr>
          <p:cNvPr id="8194" name="Picture 2" descr="Image of Cool Raspberry Pi 4 Projects: Zoom Meeting Station">
            <a:extLst>
              <a:ext uri="{FF2B5EF4-FFF2-40B4-BE49-F238E27FC236}">
                <a16:creationId xmlns:a16="http://schemas.microsoft.com/office/drawing/2014/main" id="{5A5C9862-9B4C-4503-9ABE-FE218486C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84" y="1174888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45AC5-F6E3-4707-972F-3CBC152A71EB}"/>
              </a:ext>
            </a:extLst>
          </p:cNvPr>
          <p:cNvSpPr txBox="1"/>
          <p:nvPr/>
        </p:nvSpPr>
        <p:spPr>
          <a:xfrm>
            <a:off x="623183" y="956030"/>
            <a:ext cx="3379305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Zoom meeting station</a:t>
            </a:r>
          </a:p>
        </p:txBody>
      </p:sp>
      <p:pic>
        <p:nvPicPr>
          <p:cNvPr id="8196" name="Picture 4" descr="Image of Cool Raspberry Pi 4 Projects: Stream Netflix">
            <a:extLst>
              <a:ext uri="{FF2B5EF4-FFF2-40B4-BE49-F238E27FC236}">
                <a16:creationId xmlns:a16="http://schemas.microsoft.com/office/drawing/2014/main" id="{0F689D7A-69EE-4B51-A1D8-C8721193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5" y="1174888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of Cool Raspberry Pi 4 Projects: Laptop">
            <a:extLst>
              <a:ext uri="{FF2B5EF4-FFF2-40B4-BE49-F238E27FC236}">
                <a16:creationId xmlns:a16="http://schemas.microsoft.com/office/drawing/2014/main" id="{5D6125B8-5A56-4E8F-B709-B09F157F9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" y="3468446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of Cool Raspberry Pi 4 Projects: World Radio">
            <a:extLst>
              <a:ext uri="{FF2B5EF4-FFF2-40B4-BE49-F238E27FC236}">
                <a16:creationId xmlns:a16="http://schemas.microsoft.com/office/drawing/2014/main" id="{BFA3548B-ABB7-4907-84C6-4EF414C9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5" y="3616083"/>
            <a:ext cx="3429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of Cool Raspberry Pi 4 Projects: Smart Mirror">
            <a:extLst>
              <a:ext uri="{FF2B5EF4-FFF2-40B4-BE49-F238E27FC236}">
                <a16:creationId xmlns:a16="http://schemas.microsoft.com/office/drawing/2014/main" id="{7E3C94B5-1E1D-4141-9F95-76B8B13D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70" y="1174888"/>
            <a:ext cx="3172036" cy="19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of Cool Raspberry Pi 4 Projects: NAS">
            <a:extLst>
              <a:ext uri="{FF2B5EF4-FFF2-40B4-BE49-F238E27FC236}">
                <a16:creationId xmlns:a16="http://schemas.microsoft.com/office/drawing/2014/main" id="{9F069E27-EB62-4CA5-894D-C6DA675A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905" y="3429000"/>
            <a:ext cx="3481595" cy="261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15C7C-8445-DD86-C15C-534DB5B3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390E0-5163-4387-4D71-D14A1FBD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7" y="229245"/>
            <a:ext cx="10972800" cy="456554"/>
          </a:xfrm>
        </p:spPr>
        <p:txBody>
          <a:bodyPr/>
          <a:lstStyle/>
          <a:p>
            <a:r>
              <a:rPr lang="en-US" dirty="0"/>
              <a:t>Some of my own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470ADD-D1EE-3A35-D87C-F53373AA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1" y="1203851"/>
            <a:ext cx="2532827" cy="327605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72ABF-8799-103D-47FE-61B3CC169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09" y="3236580"/>
            <a:ext cx="2669411" cy="291009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408344-DCE0-48B0-3940-58F72B56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626" y="229245"/>
            <a:ext cx="2778994" cy="278924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0BC22-C553-A975-3396-0BB5E16F7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978" y="2675481"/>
            <a:ext cx="3002845" cy="291467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4381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E5941-2F0C-06A2-DDB5-F0EF15B7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A group of people sitting in chairs watching a presentation&#10;&#10;AI-generated content may be incorrect.">
            <a:extLst>
              <a:ext uri="{FF2B5EF4-FFF2-40B4-BE49-F238E27FC236}">
                <a16:creationId xmlns:a16="http://schemas.microsoft.com/office/drawing/2014/main" id="{BD9292CB-9304-8ABE-8D1D-052C9EDC2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1" y="323845"/>
            <a:ext cx="3227534" cy="2454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group of men sitting around a table&#10;&#10;AI-generated content may be incorrect.">
            <a:extLst>
              <a:ext uri="{FF2B5EF4-FFF2-40B4-BE49-F238E27FC236}">
                <a16:creationId xmlns:a16="http://schemas.microsoft.com/office/drawing/2014/main" id="{033BE8FA-0F80-E666-9462-E376A029C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16" y="323845"/>
            <a:ext cx="3008061" cy="24552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A0811E3D-398F-7CD8-75DA-D353868D4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68" y="323845"/>
            <a:ext cx="3146204" cy="2454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erson holding a device&#10;&#10;AI-generated content may be incorrect.">
            <a:extLst>
              <a:ext uri="{FF2B5EF4-FFF2-40B4-BE49-F238E27FC236}">
                <a16:creationId xmlns:a16="http://schemas.microsoft.com/office/drawing/2014/main" id="{D6CCADFD-49B9-044F-B4B5-599C45A3B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8" y="3124434"/>
            <a:ext cx="1674462" cy="2976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close up of a device&#10;&#10;AI-generated content may be incorrect.">
            <a:extLst>
              <a:ext uri="{FF2B5EF4-FFF2-40B4-BE49-F238E27FC236}">
                <a16:creationId xmlns:a16="http://schemas.microsoft.com/office/drawing/2014/main" id="{A97DE232-8896-A6B8-D013-F93BE3E10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50810" y="1966782"/>
            <a:ext cx="2976821" cy="5292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WhatsApp Video 2025-02-17 at 08.35.29_842e1e07">
            <a:hlinkClick r:id="" action="ppaction://media"/>
            <a:extLst>
              <a:ext uri="{FF2B5EF4-FFF2-40B4-BE49-F238E27FC236}">
                <a16:creationId xmlns:a16="http://schemas.microsoft.com/office/drawing/2014/main" id="{8C0F2336-128A-9CC2-819C-E969D25421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6200000">
            <a:off x="1033403" y="2450031"/>
            <a:ext cx="2393065" cy="4227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90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F69230-6166-6926-6E35-67F42111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336" y="1876614"/>
            <a:ext cx="10363200" cy="1362075"/>
          </a:xfrm>
        </p:spPr>
        <p:txBody>
          <a:bodyPr anchor="b">
            <a:normAutofit/>
          </a:bodyPr>
          <a:lstStyle/>
          <a:p>
            <a:r>
              <a:rPr lang="en-US" dirty="0"/>
              <a:t>Is it of any use at work!?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A9265547-2A30-9E03-0C3D-F80722CB23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EEA07-8415-5CD3-ACE6-ACE2F999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46269-36D8-627B-4DCB-FFB46D12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6" r="21474" b="-1"/>
          <a:stretch/>
        </p:blipFill>
        <p:spPr>
          <a:xfrm>
            <a:off x="8177514" y="2943094"/>
            <a:ext cx="3878301" cy="33159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67BF7-F256-0A18-E6BF-26F4EBDE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13" r="8446" b="-3"/>
          <a:stretch/>
        </p:blipFill>
        <p:spPr>
          <a:xfrm>
            <a:off x="136185" y="970054"/>
            <a:ext cx="3041409" cy="260141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B06548-400B-FB3C-792B-0F8DF994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Many years ago ….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40E43D-F6AA-A80B-3D80-8B070728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994" y="1440964"/>
            <a:ext cx="4325119" cy="42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70180-B47A-B71F-F5ED-9984BC82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C3AE84-D548-EC59-332F-6D24A41C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300943"/>
            <a:ext cx="10972800" cy="607670"/>
          </a:xfrm>
        </p:spPr>
        <p:txBody>
          <a:bodyPr/>
          <a:lstStyle/>
          <a:p>
            <a:r>
              <a:rPr lang="en-US" dirty="0"/>
              <a:t>The first micro controllers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D599A-4BDC-803A-5954-C4423467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3" y="1396415"/>
            <a:ext cx="3086068" cy="2751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D1E6D5-459D-9D7C-E9FE-C9EDB382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57" y="1954932"/>
            <a:ext cx="5209034" cy="3584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088F34-C6EE-7055-5F82-1126860F8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94" y="4071984"/>
            <a:ext cx="2361911" cy="21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3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EA53A-B764-2DB8-3450-A7BBEE79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74DC69-E44A-6EA6-2E17-A64178D5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" y="272552"/>
            <a:ext cx="10972800" cy="679177"/>
          </a:xfrm>
        </p:spPr>
        <p:txBody>
          <a:bodyPr/>
          <a:lstStyle/>
          <a:p>
            <a:r>
              <a:rPr lang="en-US" dirty="0"/>
              <a:t>Building blocks for makers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5E96B-2B1B-294D-792B-5967A707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46" y="1443613"/>
            <a:ext cx="1771654" cy="13463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EB788-AB68-4DC9-78D2-55BBAFE5FDFF}"/>
              </a:ext>
            </a:extLst>
          </p:cNvPr>
          <p:cNvSpPr txBox="1"/>
          <p:nvPr/>
        </p:nvSpPr>
        <p:spPr>
          <a:xfrm>
            <a:off x="1560732" y="1065241"/>
            <a:ext cx="185824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3C71"/>
                </a:solidFill>
              </a:rPr>
              <a:t>Compute power</a:t>
            </a:r>
            <a:endParaRPr lang="en-IL" sz="1600" b="1" dirty="0" err="1">
              <a:solidFill>
                <a:srgbClr val="003C7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EAD63-F152-388F-DC30-3B3F7BE8C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925" y="1180715"/>
            <a:ext cx="2889948" cy="18379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648E4-EE1A-E24E-55FA-E747D5C36F2A}"/>
              </a:ext>
            </a:extLst>
          </p:cNvPr>
          <p:cNvSpPr txBox="1"/>
          <p:nvPr/>
        </p:nvSpPr>
        <p:spPr>
          <a:xfrm>
            <a:off x="5224240" y="811663"/>
            <a:ext cx="185824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3C71"/>
                </a:solidFill>
              </a:rPr>
              <a:t>PCB</a:t>
            </a:r>
            <a:endParaRPr lang="en-IL" sz="1600" b="1" dirty="0" err="1">
              <a:solidFill>
                <a:srgbClr val="003C71"/>
              </a:solidFill>
            </a:endParaRPr>
          </a:p>
        </p:txBody>
      </p:sp>
      <p:pic>
        <p:nvPicPr>
          <p:cNvPr id="10" name="Picture 2" descr="GitHub - microsoft/vscode: Visual Studio Code">
            <a:extLst>
              <a:ext uri="{FF2B5EF4-FFF2-40B4-BE49-F238E27FC236}">
                <a16:creationId xmlns:a16="http://schemas.microsoft.com/office/drawing/2014/main" id="{9A88992F-ADB1-5ACF-BE36-60F9A0E8A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824" y="952021"/>
            <a:ext cx="2450581" cy="18379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9A78E9-41C7-39F2-B0DA-ECB0630079A5}"/>
              </a:ext>
            </a:extLst>
          </p:cNvPr>
          <p:cNvSpPr txBox="1"/>
          <p:nvPr/>
        </p:nvSpPr>
        <p:spPr>
          <a:xfrm>
            <a:off x="9186954" y="565442"/>
            <a:ext cx="185824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3C71"/>
                </a:solidFill>
              </a:rPr>
              <a:t>IDE</a:t>
            </a:r>
            <a:endParaRPr lang="en-IL" sz="1600" b="1" dirty="0" err="1">
              <a:solidFill>
                <a:srgbClr val="003C71"/>
              </a:solidFill>
            </a:endParaRPr>
          </a:p>
        </p:txBody>
      </p:sp>
      <p:pic>
        <p:nvPicPr>
          <p:cNvPr id="1026" name="Picture 2" descr="Mastering Effective Communication: 10 Key Strategies and Tips for Success">
            <a:extLst>
              <a:ext uri="{FF2B5EF4-FFF2-40B4-BE49-F238E27FC236}">
                <a16:creationId xmlns:a16="http://schemas.microsoft.com/office/drawing/2014/main" id="{79521ADF-209F-F190-2E6F-432291F2D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4" y="3641574"/>
            <a:ext cx="2305445" cy="17290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224B51-CFE5-5935-F7DB-19D4A8A4ECCF}"/>
              </a:ext>
            </a:extLst>
          </p:cNvPr>
          <p:cNvSpPr txBox="1"/>
          <p:nvPr/>
        </p:nvSpPr>
        <p:spPr>
          <a:xfrm>
            <a:off x="977451" y="3281841"/>
            <a:ext cx="185824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3C71"/>
                </a:solidFill>
              </a:rPr>
              <a:t>Communication </a:t>
            </a:r>
            <a:endParaRPr lang="en-IL" sz="1600" b="1" dirty="0" err="1">
              <a:solidFill>
                <a:srgbClr val="003C71"/>
              </a:solidFill>
            </a:endParaRPr>
          </a:p>
        </p:txBody>
      </p:sp>
      <p:pic>
        <p:nvPicPr>
          <p:cNvPr id="1028" name="Picture 4" descr="Processing performance, speed and integration">
            <a:extLst>
              <a:ext uri="{FF2B5EF4-FFF2-40B4-BE49-F238E27FC236}">
                <a16:creationId xmlns:a16="http://schemas.microsoft.com/office/drawing/2014/main" id="{DFDCE931-65DE-8562-F3D2-B6417576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153" y="3968429"/>
            <a:ext cx="2837330" cy="20779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84CF17-FBED-7C66-FE51-C2C1028D58DB}"/>
              </a:ext>
            </a:extLst>
          </p:cNvPr>
          <p:cNvSpPr txBox="1"/>
          <p:nvPr/>
        </p:nvSpPr>
        <p:spPr>
          <a:xfrm>
            <a:off x="4568007" y="3550295"/>
            <a:ext cx="1858243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3C71"/>
                </a:solidFill>
              </a:rPr>
              <a:t>Control </a:t>
            </a:r>
            <a:endParaRPr lang="en-IL" sz="1600" b="1" dirty="0" err="1">
              <a:solidFill>
                <a:srgbClr val="003C7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781292-DD6C-419E-2F28-391ABB4AA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497" y="3682869"/>
            <a:ext cx="2837331" cy="20947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6CE02D-4B88-8F29-F600-B55F058F22A6}"/>
              </a:ext>
            </a:extLst>
          </p:cNvPr>
          <p:cNvSpPr txBox="1"/>
          <p:nvPr/>
        </p:nvSpPr>
        <p:spPr>
          <a:xfrm>
            <a:off x="8551206" y="3278148"/>
            <a:ext cx="2450581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3C71"/>
                </a:solidFill>
              </a:rPr>
              <a:t>Enclosure \ Physical support </a:t>
            </a:r>
            <a:endParaRPr lang="en-IL" sz="1600" b="1" dirty="0" err="1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5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5DD2D-CF20-4425-A90F-138D8C16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81" y="1443223"/>
            <a:ext cx="3251806" cy="1339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1ECE0-2F30-490F-B98C-A44D4065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4" y="2908477"/>
            <a:ext cx="3160713" cy="3205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8" name="Picture 2" descr="Youtube logo vector">
            <a:extLst>
              <a:ext uri="{FF2B5EF4-FFF2-40B4-BE49-F238E27FC236}">
                <a16:creationId xmlns:a16="http://schemas.microsoft.com/office/drawing/2014/main" id="{FC4E3549-1D70-4C4B-A035-5A763C55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02" y="1443223"/>
            <a:ext cx="1481138" cy="1376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7A019-170E-4D96-B833-17068884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360" y="2908477"/>
            <a:ext cx="1691625" cy="1207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CE235-64A0-49F6-90D9-79862A6E8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00" y="1443223"/>
            <a:ext cx="4086225" cy="2598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440FAE-DD45-4E27-B8E7-667585EDE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893" y="4262438"/>
            <a:ext cx="2722563" cy="1908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0C0EF-ED98-48E9-89D4-CC542DB55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5485" y="4262437"/>
            <a:ext cx="2844800" cy="1908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dirty="0"/>
              <a:t>So, what have changed that makes it more fun and accessible than ever?</a:t>
            </a:r>
          </a:p>
        </p:txBody>
      </p:sp>
    </p:spTree>
    <p:extLst>
      <p:ext uri="{BB962C8B-B14F-4D97-AF65-F5344CB8AC3E}">
        <p14:creationId xmlns:p14="http://schemas.microsoft.com/office/powerpoint/2010/main" val="29581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46A72-403B-4053-AEF4-9FDDFF694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68" b="39285"/>
          <a:stretch/>
        </p:blipFill>
        <p:spPr>
          <a:xfrm>
            <a:off x="20" y="3432175"/>
            <a:ext cx="12191980" cy="292629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568BC-0D4C-40D0-A8F8-04D46367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C698C-C923-4C7B-9975-EA89A3F1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485" y="1604433"/>
            <a:ext cx="5342468" cy="174572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Fusion 360 electronics (basic version is free) – all in one software, one click for production file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JLCpcb</a:t>
            </a:r>
            <a:r>
              <a:rPr lang="en-US" sz="2000" dirty="0"/>
              <a:t>, </a:t>
            </a:r>
            <a:r>
              <a:rPr lang="en-US" sz="2000" dirty="0" err="1"/>
              <a:t>PCBway</a:t>
            </a:r>
            <a:r>
              <a:rPr lang="en-US" sz="2000" dirty="0"/>
              <a:t> – 2$ for 5 boards + shipment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~7 days to get the 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93333-9746-4B71-AD1C-C37F531F1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8" r="1" b="25782"/>
          <a:stretch/>
        </p:blipFill>
        <p:spPr>
          <a:xfrm>
            <a:off x="6237817" y="1604433"/>
            <a:ext cx="5340352" cy="174572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08C2CA-00CA-4A41-8980-94C908DA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PCB production</a:t>
            </a:r>
          </a:p>
        </p:txBody>
      </p:sp>
    </p:spTree>
    <p:extLst>
      <p:ext uri="{BB962C8B-B14F-4D97-AF65-F5344CB8AC3E}">
        <p14:creationId xmlns:p14="http://schemas.microsoft.com/office/powerpoint/2010/main" val="3566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vantages and disadvantages of 3D printing | BBVA Suiza">
            <a:extLst>
              <a:ext uri="{FF2B5EF4-FFF2-40B4-BE49-F238E27FC236}">
                <a16:creationId xmlns:a16="http://schemas.microsoft.com/office/drawing/2014/main" id="{37BC5E7A-1666-4E82-8B35-AA6D0897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3FE7B-30F9-49EB-9EEB-9E97C4D8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D8DCE-6F09-45F5-BE6B-78E908A78CD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653" y="89710"/>
            <a:ext cx="4623665" cy="3790527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Fusion 360 (Tinker cad) is free for makers!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3D printers comes relatively cheap (~200$ and up)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1KG of PLA\Resin is around 15-25$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are FDM printers and resin (liquid)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Resin can print amazingly detailed objects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FDM there are some interesting materials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57B61D-E6D8-4F04-AAED-DB50C265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1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2E951-65DD-4B0D-93F4-F1D05610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66884-A3B1-49A3-AB16-4EA9188C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4" y="2380919"/>
            <a:ext cx="3675779" cy="37016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4" name="Picture 2" descr="SUNLU 3D Printer Filament, PLA Filament 1.75mm wood 3d printer filament:  Buy Online at Best Price in UAE - Amazon.ae">
            <a:extLst>
              <a:ext uri="{FF2B5EF4-FFF2-40B4-BE49-F238E27FC236}">
                <a16:creationId xmlns:a16="http://schemas.microsoft.com/office/drawing/2014/main" id="{E14DCE34-DF94-4F5B-BBEC-3DA63ACE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88" y="2976282"/>
            <a:ext cx="3106271" cy="31062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43372C-8208-44CE-8FD3-E95B348E8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788" y="945829"/>
            <a:ext cx="2624980" cy="24831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FD5BBF-B7DB-49A5-8880-06A975A80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799" y="170382"/>
            <a:ext cx="3276768" cy="24829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914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D99616218D054EA63C510D5C3ED3A7" ma:contentTypeVersion="13" ma:contentTypeDescription="Create a new document." ma:contentTypeScope="" ma:versionID="fe08fe9edd263771ef8f6dd10dbc4597">
  <xsd:schema xmlns:xsd="http://www.w3.org/2001/XMLSchema" xmlns:xs="http://www.w3.org/2001/XMLSchema" xmlns:p="http://schemas.microsoft.com/office/2006/metadata/properties" xmlns:ns3="5d48a4fd-b80d-4fe1-b239-a49a0c8fe0fd" xmlns:ns4="23347348-f209-4824-a23a-1433d5a4d5f5" targetNamespace="http://schemas.microsoft.com/office/2006/metadata/properties" ma:root="true" ma:fieldsID="aa500c6c23bde395449ff6c6e038e92f" ns3:_="" ns4:_="">
    <xsd:import namespace="5d48a4fd-b80d-4fe1-b239-a49a0c8fe0fd"/>
    <xsd:import namespace="23347348-f209-4824-a23a-1433d5a4d5f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8a4fd-b80d-4fe1-b239-a49a0c8fe0f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47348-f209-4824-a23a-1433d5a4d5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DFF601-1148-47E2-A87C-F4ACB9BB2F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B65947-1C5E-4CFC-B72E-C05B59EFAFD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A6BBAB3-7DFB-4CAC-A330-14CC2FB974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48a4fd-b80d-4fe1-b239-a49a0c8fe0fd"/>
    <ds:schemaRef ds:uri="23347348-f209-4824-a23a-1433d5a4d5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7769</TotalTime>
  <Words>595</Words>
  <Application>Microsoft Office PowerPoint</Application>
  <PresentationFormat>Widescreen</PresentationFormat>
  <Paragraphs>110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Intel Clear</vt:lpstr>
      <vt:lpstr>Intel Clear Pro</vt:lpstr>
      <vt:lpstr>Wingdings</vt:lpstr>
      <vt:lpstr>Int_PPT Template_ClearPro_16x9</vt:lpstr>
      <vt:lpstr>Being a maker –  now, more fun than ever…</vt:lpstr>
      <vt:lpstr>Being a maker, what does it mean?</vt:lpstr>
      <vt:lpstr>Many years ago ….</vt:lpstr>
      <vt:lpstr>The first micro controllers …</vt:lpstr>
      <vt:lpstr>Building blocks for makers</vt:lpstr>
      <vt:lpstr>So, what have changed that makes it more fun and accessible than ever?</vt:lpstr>
      <vt:lpstr>PCB production</vt:lpstr>
      <vt:lpstr>PowerPoint Presentation</vt:lpstr>
      <vt:lpstr>PowerPoint Presentation</vt:lpstr>
      <vt:lpstr>CNC and laser engraver \ cutter</vt:lpstr>
      <vt:lpstr>The Arduino makers platform – how it all started…</vt:lpstr>
      <vt:lpstr>Arduino was just the beginning …</vt:lpstr>
      <vt:lpstr>What is there for us to use:</vt:lpstr>
      <vt:lpstr>Some cool projects</vt:lpstr>
      <vt:lpstr>More…</vt:lpstr>
      <vt:lpstr>And more…</vt:lpstr>
      <vt:lpstr>How can we control our devices …</vt:lpstr>
      <vt:lpstr>ESP32 cool projects…</vt:lpstr>
      <vt:lpstr>More ESP32 cool projects…</vt:lpstr>
      <vt:lpstr>Raspberry PI 4 projects</vt:lpstr>
      <vt:lpstr>More of the R-PI4…</vt:lpstr>
      <vt:lpstr>Some of my own </vt:lpstr>
      <vt:lpstr>PowerPoint Presentation</vt:lpstr>
      <vt:lpstr>Is it of any use at work!?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 maker –  now, more fun than ever…</dc:title>
  <dc:creator>Tal, Gil (Mobileye)</dc:creator>
  <cp:lastModifiedBy>Gil Tal</cp:lastModifiedBy>
  <cp:revision>34</cp:revision>
  <dcterms:created xsi:type="dcterms:W3CDTF">2020-10-05T05:49:41Z</dcterms:created>
  <dcterms:modified xsi:type="dcterms:W3CDTF">2025-03-04T21:27:32Z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0x0101005AD99616218D054EA63C510D5C3ED3A7</vt:lpwstr>
  </property>
</Properties>
</file>